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710" r:id="rId5"/>
    <p:sldMasterId id="2147483716" r:id="rId6"/>
    <p:sldMasterId id="2147483673" r:id="rId7"/>
    <p:sldMasterId id="2147483698" r:id="rId8"/>
    <p:sldMasterId id="2147483705" r:id="rId9"/>
  </p:sldMasterIdLst>
  <p:notesMasterIdLst>
    <p:notesMasterId r:id="rId31"/>
  </p:notesMasterIdLst>
  <p:sldIdLst>
    <p:sldId id="256" r:id="rId10"/>
    <p:sldId id="262" r:id="rId11"/>
    <p:sldId id="277" r:id="rId12"/>
    <p:sldId id="295" r:id="rId13"/>
    <p:sldId id="284" r:id="rId14"/>
    <p:sldId id="2147477672" r:id="rId15"/>
    <p:sldId id="2147477674" r:id="rId16"/>
    <p:sldId id="297" r:id="rId17"/>
    <p:sldId id="2147477675" r:id="rId18"/>
    <p:sldId id="2147477677" r:id="rId19"/>
    <p:sldId id="2147477741" r:id="rId20"/>
    <p:sldId id="2147477676" r:id="rId21"/>
    <p:sldId id="283" r:id="rId22"/>
    <p:sldId id="2147477737" r:id="rId23"/>
    <p:sldId id="2147477738" r:id="rId24"/>
    <p:sldId id="2147477736" r:id="rId25"/>
    <p:sldId id="2147477739" r:id="rId26"/>
    <p:sldId id="2147477740" r:id="rId27"/>
    <p:sldId id="2076137915" r:id="rId28"/>
    <p:sldId id="302" r:id="rId29"/>
    <p:sldId id="27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FCD70DD5-28D5-49F1-BE58-E718C1A9E901}">
          <p14:sldIdLst>
            <p14:sldId id="256"/>
            <p14:sldId id="262"/>
            <p14:sldId id="277"/>
          </p14:sldIdLst>
        </p14:section>
        <p14:section name="Modifications" id="{6F8077FD-7CEE-471F-B81D-12E0B61A2300}">
          <p14:sldIdLst>
            <p14:sldId id="295"/>
            <p14:sldId id="284"/>
            <p14:sldId id="2147477672"/>
            <p14:sldId id="2147477674"/>
            <p14:sldId id="297"/>
            <p14:sldId id="2147477675"/>
            <p14:sldId id="2147477677"/>
            <p14:sldId id="2147477741"/>
            <p14:sldId id="2147477676"/>
            <p14:sldId id="283"/>
          </p14:sldIdLst>
        </p14:section>
        <p14:section name="Discussion" id="{2AFF192E-7CF2-4D1D-830A-875AD2AFA484}">
          <p14:sldIdLst>
            <p14:sldId id="2147477737"/>
            <p14:sldId id="2147477738"/>
            <p14:sldId id="2147477736"/>
            <p14:sldId id="2147477739"/>
            <p14:sldId id="2147477740"/>
            <p14:sldId id="2076137915"/>
          </p14:sldIdLst>
        </p14:section>
        <p14:section name="Updates" id="{84E1188A-8061-4549-83C7-46486D1FB174}">
          <p14:sldIdLst>
            <p14:sldId id="302"/>
          </p14:sldIdLst>
        </p14:section>
        <p14:section name="AOB" id="{D12BD287-F994-4BE3-B786-1228A844DF20}">
          <p14:sldIdLst>
            <p14:sldId id="27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369B723-7EC4-F008-10A1-162B75EFB4F0}" name="Chawke, Arlene" initials="CA" userId="Chawke, Arlene" providerId="None"/>
  <p188:author id="{6B0BC458-53CD-13C4-E26E-C792AFC0DE10}" name="Ryan, Miriam" initials="MR" userId="S::Miriam.Ryan@eirgrid.com::06e5e807-f9fb-4044-93fa-c97b365908ee" providerId="AD"/>
  <p188:author id="{EF5FFF8F-411A-E0E9-29C4-3E035A45AFA8}" name="Coone, Michael" initials="CM" userId="S-1-5-21-600453503-892427826-1116685130-12219" providerId="AD"/>
  <p188:author id="{5F48A6A7-A0E1-DD6C-B371-35837B61DBF4}" name="Aldahmor, Saif" initials="SA" userId="S::Saif.Aldahmor@Eirgrid.com::4bdadd0c-d223-4c21-ae57-b3fbbd97f13c" providerId="AD"/>
  <p188:author id="{E30ACBB3-A316-5CD4-5EAD-737F69ECE26B}" name="Tweed, Simon" initials="ST" userId="S::simon.tweed@Eirgrid.com::a207ab96-1d1b-4007-ba8d-afe23d018c8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A99968"/>
    <a:srgbClr val="00A88F"/>
    <a:srgbClr val="03A8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2" autoAdjust="0"/>
    <p:restoredTop sz="96319"/>
  </p:normalViewPr>
  <p:slideViewPr>
    <p:cSldViewPr snapToGrid="0" showGuides="1">
      <p:cViewPr varScale="1">
        <p:scale>
          <a:sx n="61" d="100"/>
          <a:sy n="61" d="100"/>
        </p:scale>
        <p:origin x="736"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466E71-323C-4D6C-B0B2-876F81BD578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E"/>
        </a:p>
      </dgm:t>
    </dgm:pt>
    <dgm:pt modelId="{FFD44A7C-D2B7-4A05-AE96-8EFC84034647}">
      <dgm:prSet phldrT="[Text]"/>
      <dgm:spPr/>
      <dgm:t>
        <a:bodyPr/>
        <a:lstStyle/>
        <a:p>
          <a:r>
            <a:rPr lang="en-IE"/>
            <a:t>Frequency and Voltage range standards</a:t>
          </a:r>
          <a:endParaRPr lang="en-IE" dirty="0"/>
        </a:p>
      </dgm:t>
    </dgm:pt>
    <dgm:pt modelId="{FCB93F3E-C4EE-4174-8BEB-68B64E9A7AC5}" type="parTrans" cxnId="{D81457F2-DB3A-4828-87A4-CAA8FE566D1F}">
      <dgm:prSet/>
      <dgm:spPr/>
      <dgm:t>
        <a:bodyPr/>
        <a:lstStyle/>
        <a:p>
          <a:endParaRPr lang="en-IE"/>
        </a:p>
      </dgm:t>
    </dgm:pt>
    <dgm:pt modelId="{F917FDDB-8101-4497-AED4-B3F65EEB475D}" type="sibTrans" cxnId="{D81457F2-DB3A-4828-87A4-CAA8FE566D1F}">
      <dgm:prSet/>
      <dgm:spPr/>
      <dgm:t>
        <a:bodyPr/>
        <a:lstStyle/>
        <a:p>
          <a:endParaRPr lang="en-IE"/>
        </a:p>
      </dgm:t>
    </dgm:pt>
    <dgm:pt modelId="{D492899F-A6FE-4E50-B8C4-FF47D4C52304}">
      <dgm:prSet phldrT="[Text]"/>
      <dgm:spPr/>
      <dgm:t>
        <a:bodyPr/>
        <a:lstStyle/>
        <a:p>
          <a:r>
            <a:rPr lang="en-IE" dirty="0"/>
            <a:t>These standards are now only applied on DCC units.</a:t>
          </a:r>
        </a:p>
      </dgm:t>
    </dgm:pt>
    <dgm:pt modelId="{63902B6E-E675-4DFD-B6FF-1637DC67715B}" type="parTrans" cxnId="{4DE98E77-0AFA-4B35-8E4E-F5098864D3FF}">
      <dgm:prSet/>
      <dgm:spPr/>
      <dgm:t>
        <a:bodyPr/>
        <a:lstStyle/>
        <a:p>
          <a:endParaRPr lang="en-IE"/>
        </a:p>
      </dgm:t>
    </dgm:pt>
    <dgm:pt modelId="{32D02444-25A1-448A-97DA-B6F30376A432}" type="sibTrans" cxnId="{4DE98E77-0AFA-4B35-8E4E-F5098864D3FF}">
      <dgm:prSet/>
      <dgm:spPr/>
      <dgm:t>
        <a:bodyPr/>
        <a:lstStyle/>
        <a:p>
          <a:endParaRPr lang="en-IE"/>
        </a:p>
      </dgm:t>
    </dgm:pt>
    <dgm:pt modelId="{E79BB0AE-3183-4561-A0CD-764711E8F0C4}">
      <dgm:prSet phldrT="[Text]"/>
      <dgm:spPr/>
      <dgm:t>
        <a:bodyPr/>
        <a:lstStyle/>
        <a:p>
          <a:r>
            <a:rPr lang="en-IE" dirty="0"/>
            <a:t>Also apply these standards to Non-DCC units.</a:t>
          </a:r>
        </a:p>
      </dgm:t>
    </dgm:pt>
    <dgm:pt modelId="{875004EA-2C0C-45BE-8CC3-A35B92D733EE}" type="parTrans" cxnId="{428AF489-DF27-4360-8A81-B96A486C1E28}">
      <dgm:prSet/>
      <dgm:spPr/>
      <dgm:t>
        <a:bodyPr/>
        <a:lstStyle/>
        <a:p>
          <a:endParaRPr lang="en-IE"/>
        </a:p>
      </dgm:t>
    </dgm:pt>
    <dgm:pt modelId="{98B7331C-2BD2-43FC-AF6A-C097FC9790DB}" type="sibTrans" cxnId="{428AF489-DF27-4360-8A81-B96A486C1E28}">
      <dgm:prSet/>
      <dgm:spPr/>
      <dgm:t>
        <a:bodyPr/>
        <a:lstStyle/>
        <a:p>
          <a:endParaRPr lang="en-IE"/>
        </a:p>
      </dgm:t>
    </dgm:pt>
    <dgm:pt modelId="{21518814-499A-4E2E-999F-B31B8F9EE5D2}">
      <dgm:prSet phldrT="[Text]"/>
      <dgm:spPr/>
      <dgm:t>
        <a:bodyPr/>
        <a:lstStyle/>
        <a:p>
          <a:r>
            <a:rPr lang="en-IE"/>
            <a:t>Rate of Change of Frequency</a:t>
          </a:r>
          <a:endParaRPr lang="en-IE" dirty="0"/>
        </a:p>
      </dgm:t>
    </dgm:pt>
    <dgm:pt modelId="{B86770E4-B056-4692-AAC3-68C0B74918C2}" type="parTrans" cxnId="{767E1C20-D331-416C-8554-F8336F76BF7E}">
      <dgm:prSet/>
      <dgm:spPr/>
      <dgm:t>
        <a:bodyPr/>
        <a:lstStyle/>
        <a:p>
          <a:endParaRPr lang="en-IE"/>
        </a:p>
      </dgm:t>
    </dgm:pt>
    <dgm:pt modelId="{88AE127B-D3FF-457F-96FC-BEC80C0CB701}" type="sibTrans" cxnId="{767E1C20-D331-416C-8554-F8336F76BF7E}">
      <dgm:prSet/>
      <dgm:spPr/>
      <dgm:t>
        <a:bodyPr/>
        <a:lstStyle/>
        <a:p>
          <a:endParaRPr lang="en-IE"/>
        </a:p>
      </dgm:t>
    </dgm:pt>
    <dgm:pt modelId="{2CAA6C56-4844-40BC-B548-3125F7A5E698}">
      <dgm:prSet phldrT="[Text]"/>
      <dgm:spPr/>
      <dgm:t>
        <a:bodyPr/>
        <a:lstStyle/>
        <a:p>
          <a:r>
            <a:rPr lang="en-IE" dirty="0"/>
            <a:t>Include the application of the Rate of Change of Frequency (</a:t>
          </a:r>
          <a:r>
            <a:rPr lang="en-IE" dirty="0" err="1"/>
            <a:t>RoCoF</a:t>
          </a:r>
          <a:r>
            <a:rPr lang="en-IE" dirty="0"/>
            <a:t>) standard for Ireland and NI power systems    ( +/- 1.0 Hz/s)</a:t>
          </a:r>
        </a:p>
      </dgm:t>
    </dgm:pt>
    <dgm:pt modelId="{F93EED4B-6414-4212-A4B8-095CB4295FD7}" type="parTrans" cxnId="{D20281D1-BCD5-4349-822B-1802C1A67A75}">
      <dgm:prSet/>
      <dgm:spPr/>
      <dgm:t>
        <a:bodyPr/>
        <a:lstStyle/>
        <a:p>
          <a:endParaRPr lang="en-IE"/>
        </a:p>
      </dgm:t>
    </dgm:pt>
    <dgm:pt modelId="{60DF8580-1E61-4202-B9F1-1AD44E8064D1}" type="sibTrans" cxnId="{D20281D1-BCD5-4349-822B-1802C1A67A75}">
      <dgm:prSet/>
      <dgm:spPr/>
      <dgm:t>
        <a:bodyPr/>
        <a:lstStyle/>
        <a:p>
          <a:endParaRPr lang="en-IE"/>
        </a:p>
      </dgm:t>
    </dgm:pt>
    <dgm:pt modelId="{4D92259E-19C2-4F36-BC54-D8BFBA5CC774}">
      <dgm:prSet phldrT="[Text]"/>
      <dgm:spPr/>
      <dgm:t>
        <a:bodyPr/>
        <a:lstStyle/>
        <a:p>
          <a:r>
            <a:rPr lang="en-IE"/>
            <a:t>Active Power Recovery </a:t>
          </a:r>
          <a:endParaRPr lang="en-IE" dirty="0"/>
        </a:p>
      </dgm:t>
    </dgm:pt>
    <dgm:pt modelId="{DE5388A4-3498-4A33-921D-3FA5B6812CC8}" type="parTrans" cxnId="{8B8E7FF2-AFF2-42DD-A347-DF643C38C434}">
      <dgm:prSet/>
      <dgm:spPr/>
      <dgm:t>
        <a:bodyPr/>
        <a:lstStyle/>
        <a:p>
          <a:endParaRPr lang="en-IE"/>
        </a:p>
      </dgm:t>
    </dgm:pt>
    <dgm:pt modelId="{94DAAEE1-41E6-409D-B4A3-3B003C37B494}" type="sibTrans" cxnId="{8B8E7FF2-AFF2-42DD-A347-DF643C38C434}">
      <dgm:prSet/>
      <dgm:spPr/>
      <dgm:t>
        <a:bodyPr/>
        <a:lstStyle/>
        <a:p>
          <a:endParaRPr lang="en-IE"/>
        </a:p>
      </dgm:t>
    </dgm:pt>
    <dgm:pt modelId="{B2543830-72FF-4509-AB2C-5AD87B47F106}">
      <dgm:prSet phldrT="[Text]"/>
      <dgm:spPr/>
      <dgm:t>
        <a:bodyPr/>
        <a:lstStyle/>
        <a:p>
          <a:r>
            <a:rPr lang="en-IE" dirty="0"/>
            <a:t>Add requirements for the recovery of the Demand Facilities’ load following system fault.</a:t>
          </a:r>
        </a:p>
      </dgm:t>
    </dgm:pt>
    <dgm:pt modelId="{6AB15CD0-FBF3-47E3-BC3C-EDD9D1B4B57E}" type="parTrans" cxnId="{2DAB65A8-8094-4763-9738-15DC65658180}">
      <dgm:prSet/>
      <dgm:spPr/>
      <dgm:t>
        <a:bodyPr/>
        <a:lstStyle/>
        <a:p>
          <a:endParaRPr lang="en-IE"/>
        </a:p>
      </dgm:t>
    </dgm:pt>
    <dgm:pt modelId="{85897D6F-EA87-45F8-A479-2DA7EDD4D77A}" type="sibTrans" cxnId="{2DAB65A8-8094-4763-9738-15DC65658180}">
      <dgm:prSet/>
      <dgm:spPr/>
      <dgm:t>
        <a:bodyPr/>
        <a:lstStyle/>
        <a:p>
          <a:endParaRPr lang="en-IE"/>
        </a:p>
      </dgm:t>
    </dgm:pt>
    <dgm:pt modelId="{DD6A5A92-35F7-4BD5-81B8-669670533388}">
      <dgm:prSet phldrT="[Text]"/>
      <dgm:spPr/>
      <dgm:t>
        <a:bodyPr/>
        <a:lstStyle/>
        <a:p>
          <a:r>
            <a:rPr lang="en-IE"/>
            <a:t>Define recovery timeframes</a:t>
          </a:r>
          <a:endParaRPr lang="en-IE" dirty="0"/>
        </a:p>
      </dgm:t>
    </dgm:pt>
    <dgm:pt modelId="{CE890BEF-AFDC-488F-9819-69D0C0E629FB}" type="parTrans" cxnId="{14D5B00E-2597-4172-BA01-3AC2094FCDAC}">
      <dgm:prSet/>
      <dgm:spPr/>
      <dgm:t>
        <a:bodyPr/>
        <a:lstStyle/>
        <a:p>
          <a:endParaRPr lang="en-IE"/>
        </a:p>
      </dgm:t>
    </dgm:pt>
    <dgm:pt modelId="{C857E350-C913-482E-BBD6-688408BD6820}" type="sibTrans" cxnId="{14D5B00E-2597-4172-BA01-3AC2094FCDAC}">
      <dgm:prSet/>
      <dgm:spPr/>
      <dgm:t>
        <a:bodyPr/>
        <a:lstStyle/>
        <a:p>
          <a:endParaRPr lang="en-IE"/>
        </a:p>
      </dgm:t>
    </dgm:pt>
    <dgm:pt modelId="{B7D2DE3C-03CE-4CDE-B4C4-09B1B1B4E5B1}" type="pres">
      <dgm:prSet presAssocID="{8F466E71-323C-4D6C-B0B2-876F81BD5788}" presName="Name0" presStyleCnt="0">
        <dgm:presLayoutVars>
          <dgm:dir/>
          <dgm:animLvl val="lvl"/>
          <dgm:resizeHandles val="exact"/>
        </dgm:presLayoutVars>
      </dgm:prSet>
      <dgm:spPr/>
    </dgm:pt>
    <dgm:pt modelId="{0CBCF228-5012-421B-95CE-B2C9EFB807FE}" type="pres">
      <dgm:prSet presAssocID="{FFD44A7C-D2B7-4A05-AE96-8EFC84034647}" presName="composite" presStyleCnt="0"/>
      <dgm:spPr/>
    </dgm:pt>
    <dgm:pt modelId="{D1D6334F-170C-4528-97E1-EA7BD6594EF4}" type="pres">
      <dgm:prSet presAssocID="{FFD44A7C-D2B7-4A05-AE96-8EFC84034647}" presName="parTx" presStyleLbl="alignNode1" presStyleIdx="0" presStyleCnt="3">
        <dgm:presLayoutVars>
          <dgm:chMax val="0"/>
          <dgm:chPref val="0"/>
          <dgm:bulletEnabled val="1"/>
        </dgm:presLayoutVars>
      </dgm:prSet>
      <dgm:spPr/>
    </dgm:pt>
    <dgm:pt modelId="{DBFBC840-A037-445A-A671-00C24CE97C16}" type="pres">
      <dgm:prSet presAssocID="{FFD44A7C-D2B7-4A05-AE96-8EFC84034647}" presName="desTx" presStyleLbl="alignAccFollowNode1" presStyleIdx="0" presStyleCnt="3">
        <dgm:presLayoutVars>
          <dgm:bulletEnabled val="1"/>
        </dgm:presLayoutVars>
      </dgm:prSet>
      <dgm:spPr/>
    </dgm:pt>
    <dgm:pt modelId="{64211FFA-8EF8-4293-B21E-0C8BC3C5E08E}" type="pres">
      <dgm:prSet presAssocID="{F917FDDB-8101-4497-AED4-B3F65EEB475D}" presName="space" presStyleCnt="0"/>
      <dgm:spPr/>
    </dgm:pt>
    <dgm:pt modelId="{6FFD5288-AF73-47DE-8360-8E40921F1507}" type="pres">
      <dgm:prSet presAssocID="{21518814-499A-4E2E-999F-B31B8F9EE5D2}" presName="composite" presStyleCnt="0"/>
      <dgm:spPr/>
    </dgm:pt>
    <dgm:pt modelId="{5288D467-278E-4D97-A0D5-24C77A63B10A}" type="pres">
      <dgm:prSet presAssocID="{21518814-499A-4E2E-999F-B31B8F9EE5D2}" presName="parTx" presStyleLbl="alignNode1" presStyleIdx="1" presStyleCnt="3">
        <dgm:presLayoutVars>
          <dgm:chMax val="0"/>
          <dgm:chPref val="0"/>
          <dgm:bulletEnabled val="1"/>
        </dgm:presLayoutVars>
      </dgm:prSet>
      <dgm:spPr/>
    </dgm:pt>
    <dgm:pt modelId="{B21930CF-1FE7-4278-8224-C846CB3DBA80}" type="pres">
      <dgm:prSet presAssocID="{21518814-499A-4E2E-999F-B31B8F9EE5D2}" presName="desTx" presStyleLbl="alignAccFollowNode1" presStyleIdx="1" presStyleCnt="3">
        <dgm:presLayoutVars>
          <dgm:bulletEnabled val="1"/>
        </dgm:presLayoutVars>
      </dgm:prSet>
      <dgm:spPr/>
    </dgm:pt>
    <dgm:pt modelId="{E24857B7-0DD7-473D-A2FF-ED291ED55A91}" type="pres">
      <dgm:prSet presAssocID="{88AE127B-D3FF-457F-96FC-BEC80C0CB701}" presName="space" presStyleCnt="0"/>
      <dgm:spPr/>
    </dgm:pt>
    <dgm:pt modelId="{6A416210-305C-49BB-949D-BC6994678F80}" type="pres">
      <dgm:prSet presAssocID="{4D92259E-19C2-4F36-BC54-D8BFBA5CC774}" presName="composite" presStyleCnt="0"/>
      <dgm:spPr/>
    </dgm:pt>
    <dgm:pt modelId="{BA450A69-A2FE-4589-984F-E88BB21380F9}" type="pres">
      <dgm:prSet presAssocID="{4D92259E-19C2-4F36-BC54-D8BFBA5CC774}" presName="parTx" presStyleLbl="alignNode1" presStyleIdx="2" presStyleCnt="3">
        <dgm:presLayoutVars>
          <dgm:chMax val="0"/>
          <dgm:chPref val="0"/>
          <dgm:bulletEnabled val="1"/>
        </dgm:presLayoutVars>
      </dgm:prSet>
      <dgm:spPr/>
    </dgm:pt>
    <dgm:pt modelId="{DE1C5B72-7622-4083-BECE-C93EBCAFCF73}" type="pres">
      <dgm:prSet presAssocID="{4D92259E-19C2-4F36-BC54-D8BFBA5CC774}" presName="desTx" presStyleLbl="alignAccFollowNode1" presStyleIdx="2" presStyleCnt="3">
        <dgm:presLayoutVars>
          <dgm:bulletEnabled val="1"/>
        </dgm:presLayoutVars>
      </dgm:prSet>
      <dgm:spPr/>
    </dgm:pt>
  </dgm:ptLst>
  <dgm:cxnLst>
    <dgm:cxn modelId="{14D5B00E-2597-4172-BA01-3AC2094FCDAC}" srcId="{4D92259E-19C2-4F36-BC54-D8BFBA5CC774}" destId="{DD6A5A92-35F7-4BD5-81B8-669670533388}" srcOrd="1" destOrd="0" parTransId="{CE890BEF-AFDC-488F-9819-69D0C0E629FB}" sibTransId="{C857E350-C913-482E-BBD6-688408BD6820}"/>
    <dgm:cxn modelId="{767E1C20-D331-416C-8554-F8336F76BF7E}" srcId="{8F466E71-323C-4D6C-B0B2-876F81BD5788}" destId="{21518814-499A-4E2E-999F-B31B8F9EE5D2}" srcOrd="1" destOrd="0" parTransId="{B86770E4-B056-4692-AAC3-68C0B74918C2}" sibTransId="{88AE127B-D3FF-457F-96FC-BEC80C0CB701}"/>
    <dgm:cxn modelId="{F9E0ED5C-5A3F-4971-96BD-FA22DE31B94B}" type="presOf" srcId="{4D92259E-19C2-4F36-BC54-D8BFBA5CC774}" destId="{BA450A69-A2FE-4589-984F-E88BB21380F9}" srcOrd="0" destOrd="0" presId="urn:microsoft.com/office/officeart/2005/8/layout/hList1"/>
    <dgm:cxn modelId="{0E4B4E52-6A71-4535-9B84-88D26074061A}" type="presOf" srcId="{21518814-499A-4E2E-999F-B31B8F9EE5D2}" destId="{5288D467-278E-4D97-A0D5-24C77A63B10A}" srcOrd="0" destOrd="0" presId="urn:microsoft.com/office/officeart/2005/8/layout/hList1"/>
    <dgm:cxn modelId="{4DE98E77-0AFA-4B35-8E4E-F5098864D3FF}" srcId="{FFD44A7C-D2B7-4A05-AE96-8EFC84034647}" destId="{D492899F-A6FE-4E50-B8C4-FF47D4C52304}" srcOrd="0" destOrd="0" parTransId="{63902B6E-E675-4DFD-B6FF-1637DC67715B}" sibTransId="{32D02444-25A1-448A-97DA-B6F30376A432}"/>
    <dgm:cxn modelId="{9E4E2184-EBE8-4BE7-967F-A8DAE6508583}" type="presOf" srcId="{DD6A5A92-35F7-4BD5-81B8-669670533388}" destId="{DE1C5B72-7622-4083-BECE-C93EBCAFCF73}" srcOrd="0" destOrd="1" presId="urn:microsoft.com/office/officeart/2005/8/layout/hList1"/>
    <dgm:cxn modelId="{428AF489-DF27-4360-8A81-B96A486C1E28}" srcId="{FFD44A7C-D2B7-4A05-AE96-8EFC84034647}" destId="{E79BB0AE-3183-4561-A0CD-764711E8F0C4}" srcOrd="1" destOrd="0" parTransId="{875004EA-2C0C-45BE-8CC3-A35B92D733EE}" sibTransId="{98B7331C-2BD2-43FC-AF6A-C097FC9790DB}"/>
    <dgm:cxn modelId="{9E84F68E-B3EB-4449-835C-9A8CB9DDA649}" type="presOf" srcId="{2CAA6C56-4844-40BC-B548-3125F7A5E698}" destId="{B21930CF-1FE7-4278-8224-C846CB3DBA80}" srcOrd="0" destOrd="0" presId="urn:microsoft.com/office/officeart/2005/8/layout/hList1"/>
    <dgm:cxn modelId="{9EE37390-A078-4CFB-8AC2-DA51CB4D76ED}" type="presOf" srcId="{E79BB0AE-3183-4561-A0CD-764711E8F0C4}" destId="{DBFBC840-A037-445A-A671-00C24CE97C16}" srcOrd="0" destOrd="1" presId="urn:microsoft.com/office/officeart/2005/8/layout/hList1"/>
    <dgm:cxn modelId="{EB1CF49D-9C8F-443E-803B-E35FD89382F0}" type="presOf" srcId="{D492899F-A6FE-4E50-B8C4-FF47D4C52304}" destId="{DBFBC840-A037-445A-A671-00C24CE97C16}" srcOrd="0" destOrd="0" presId="urn:microsoft.com/office/officeart/2005/8/layout/hList1"/>
    <dgm:cxn modelId="{2DAB65A8-8094-4763-9738-15DC65658180}" srcId="{4D92259E-19C2-4F36-BC54-D8BFBA5CC774}" destId="{B2543830-72FF-4509-AB2C-5AD87B47F106}" srcOrd="0" destOrd="0" parTransId="{6AB15CD0-FBF3-47E3-BC3C-EDD9D1B4B57E}" sibTransId="{85897D6F-EA87-45F8-A479-2DA7EDD4D77A}"/>
    <dgm:cxn modelId="{8D8362B2-E1BB-40A9-AA34-3799B4882546}" type="presOf" srcId="{B2543830-72FF-4509-AB2C-5AD87B47F106}" destId="{DE1C5B72-7622-4083-BECE-C93EBCAFCF73}" srcOrd="0" destOrd="0" presId="urn:microsoft.com/office/officeart/2005/8/layout/hList1"/>
    <dgm:cxn modelId="{14D04BB2-61E2-49D3-9EC1-1E27E25F1DCB}" type="presOf" srcId="{FFD44A7C-D2B7-4A05-AE96-8EFC84034647}" destId="{D1D6334F-170C-4528-97E1-EA7BD6594EF4}" srcOrd="0" destOrd="0" presId="urn:microsoft.com/office/officeart/2005/8/layout/hList1"/>
    <dgm:cxn modelId="{0C93D7B3-B413-4C7C-B748-0B511D4E5A71}" type="presOf" srcId="{8F466E71-323C-4D6C-B0B2-876F81BD5788}" destId="{B7D2DE3C-03CE-4CDE-B4C4-09B1B1B4E5B1}" srcOrd="0" destOrd="0" presId="urn:microsoft.com/office/officeart/2005/8/layout/hList1"/>
    <dgm:cxn modelId="{D20281D1-BCD5-4349-822B-1802C1A67A75}" srcId="{21518814-499A-4E2E-999F-B31B8F9EE5D2}" destId="{2CAA6C56-4844-40BC-B548-3125F7A5E698}" srcOrd="0" destOrd="0" parTransId="{F93EED4B-6414-4212-A4B8-095CB4295FD7}" sibTransId="{60DF8580-1E61-4202-B9F1-1AD44E8064D1}"/>
    <dgm:cxn modelId="{D81457F2-DB3A-4828-87A4-CAA8FE566D1F}" srcId="{8F466E71-323C-4D6C-B0B2-876F81BD5788}" destId="{FFD44A7C-D2B7-4A05-AE96-8EFC84034647}" srcOrd="0" destOrd="0" parTransId="{FCB93F3E-C4EE-4174-8BEB-68B64E9A7AC5}" sibTransId="{F917FDDB-8101-4497-AED4-B3F65EEB475D}"/>
    <dgm:cxn modelId="{8B8E7FF2-AFF2-42DD-A347-DF643C38C434}" srcId="{8F466E71-323C-4D6C-B0B2-876F81BD5788}" destId="{4D92259E-19C2-4F36-BC54-D8BFBA5CC774}" srcOrd="2" destOrd="0" parTransId="{DE5388A4-3498-4A33-921D-3FA5B6812CC8}" sibTransId="{94DAAEE1-41E6-409D-B4A3-3B003C37B494}"/>
    <dgm:cxn modelId="{9B5B548A-9E75-4B9A-A280-BE6EB519179E}" type="presParOf" srcId="{B7D2DE3C-03CE-4CDE-B4C4-09B1B1B4E5B1}" destId="{0CBCF228-5012-421B-95CE-B2C9EFB807FE}" srcOrd="0" destOrd="0" presId="urn:microsoft.com/office/officeart/2005/8/layout/hList1"/>
    <dgm:cxn modelId="{DE985955-C9A0-45D7-B99D-189A2AA2D146}" type="presParOf" srcId="{0CBCF228-5012-421B-95CE-B2C9EFB807FE}" destId="{D1D6334F-170C-4528-97E1-EA7BD6594EF4}" srcOrd="0" destOrd="0" presId="urn:microsoft.com/office/officeart/2005/8/layout/hList1"/>
    <dgm:cxn modelId="{E19474A3-143D-4945-9CF9-C1F9FC0641C0}" type="presParOf" srcId="{0CBCF228-5012-421B-95CE-B2C9EFB807FE}" destId="{DBFBC840-A037-445A-A671-00C24CE97C16}" srcOrd="1" destOrd="0" presId="urn:microsoft.com/office/officeart/2005/8/layout/hList1"/>
    <dgm:cxn modelId="{357A2ACC-3487-4127-91B5-6FA9A9DD7858}" type="presParOf" srcId="{B7D2DE3C-03CE-4CDE-B4C4-09B1B1B4E5B1}" destId="{64211FFA-8EF8-4293-B21E-0C8BC3C5E08E}" srcOrd="1" destOrd="0" presId="urn:microsoft.com/office/officeart/2005/8/layout/hList1"/>
    <dgm:cxn modelId="{EF630294-AAD8-4844-ABA9-9513836226C5}" type="presParOf" srcId="{B7D2DE3C-03CE-4CDE-B4C4-09B1B1B4E5B1}" destId="{6FFD5288-AF73-47DE-8360-8E40921F1507}" srcOrd="2" destOrd="0" presId="urn:microsoft.com/office/officeart/2005/8/layout/hList1"/>
    <dgm:cxn modelId="{6A87B34D-B73F-47AE-AFD7-B7FB103E8B89}" type="presParOf" srcId="{6FFD5288-AF73-47DE-8360-8E40921F1507}" destId="{5288D467-278E-4D97-A0D5-24C77A63B10A}" srcOrd="0" destOrd="0" presId="urn:microsoft.com/office/officeart/2005/8/layout/hList1"/>
    <dgm:cxn modelId="{985D6F3D-5757-4B68-9D87-54498DD3A463}" type="presParOf" srcId="{6FFD5288-AF73-47DE-8360-8E40921F1507}" destId="{B21930CF-1FE7-4278-8224-C846CB3DBA80}" srcOrd="1" destOrd="0" presId="urn:microsoft.com/office/officeart/2005/8/layout/hList1"/>
    <dgm:cxn modelId="{0B0DA30F-4A2B-4A90-9E0C-7284DD089215}" type="presParOf" srcId="{B7D2DE3C-03CE-4CDE-B4C4-09B1B1B4E5B1}" destId="{E24857B7-0DD7-473D-A2FF-ED291ED55A91}" srcOrd="3" destOrd="0" presId="urn:microsoft.com/office/officeart/2005/8/layout/hList1"/>
    <dgm:cxn modelId="{D1614DA3-4A2D-40C1-B264-DBC988D0C0E0}" type="presParOf" srcId="{B7D2DE3C-03CE-4CDE-B4C4-09B1B1B4E5B1}" destId="{6A416210-305C-49BB-949D-BC6994678F80}" srcOrd="4" destOrd="0" presId="urn:microsoft.com/office/officeart/2005/8/layout/hList1"/>
    <dgm:cxn modelId="{6FF7F043-2108-4EB9-9472-7A279FE4335B}" type="presParOf" srcId="{6A416210-305C-49BB-949D-BC6994678F80}" destId="{BA450A69-A2FE-4589-984F-E88BB21380F9}" srcOrd="0" destOrd="0" presId="urn:microsoft.com/office/officeart/2005/8/layout/hList1"/>
    <dgm:cxn modelId="{95DC03F0-B34F-41ED-B34F-1A82C7C438FD}" type="presParOf" srcId="{6A416210-305C-49BB-949D-BC6994678F80}" destId="{DE1C5B72-7622-4083-BECE-C93EBCAFCF7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D6334F-170C-4528-97E1-EA7BD6594EF4}">
      <dsp:nvSpPr>
        <dsp:cNvPr id="0" name=""/>
        <dsp:cNvSpPr/>
      </dsp:nvSpPr>
      <dsp:spPr>
        <a:xfrm>
          <a:off x="2115" y="1123831"/>
          <a:ext cx="2062483" cy="82499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IE" sz="1700" kern="1200"/>
            <a:t>Frequency and Voltage range standards</a:t>
          </a:r>
          <a:endParaRPr lang="en-IE" sz="1700" kern="1200" dirty="0"/>
        </a:p>
      </dsp:txBody>
      <dsp:txXfrm>
        <a:off x="2115" y="1123831"/>
        <a:ext cx="2062483" cy="824993"/>
      </dsp:txXfrm>
    </dsp:sp>
    <dsp:sp modelId="{DBFBC840-A037-445A-A671-00C24CE97C16}">
      <dsp:nvSpPr>
        <dsp:cNvPr id="0" name=""/>
        <dsp:cNvSpPr/>
      </dsp:nvSpPr>
      <dsp:spPr>
        <a:xfrm>
          <a:off x="2115" y="1948825"/>
          <a:ext cx="2062483" cy="23460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IE" sz="1700" kern="1200" dirty="0"/>
            <a:t>These standards are now only applied on DCC units.</a:t>
          </a:r>
        </a:p>
        <a:p>
          <a:pPr marL="171450" lvl="1" indent="-171450" algn="l" defTabSz="755650">
            <a:lnSpc>
              <a:spcPct val="90000"/>
            </a:lnSpc>
            <a:spcBef>
              <a:spcPct val="0"/>
            </a:spcBef>
            <a:spcAft>
              <a:spcPct val="15000"/>
            </a:spcAft>
            <a:buChar char="•"/>
          </a:pPr>
          <a:r>
            <a:rPr lang="en-IE" sz="1700" kern="1200" dirty="0"/>
            <a:t>Also apply these standards to Non-DCC units.</a:t>
          </a:r>
        </a:p>
      </dsp:txBody>
      <dsp:txXfrm>
        <a:off x="2115" y="1948825"/>
        <a:ext cx="2062483" cy="2346009"/>
      </dsp:txXfrm>
    </dsp:sp>
    <dsp:sp modelId="{5288D467-278E-4D97-A0D5-24C77A63B10A}">
      <dsp:nvSpPr>
        <dsp:cNvPr id="0" name=""/>
        <dsp:cNvSpPr/>
      </dsp:nvSpPr>
      <dsp:spPr>
        <a:xfrm>
          <a:off x="2353347" y="1123831"/>
          <a:ext cx="2062483" cy="82499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IE" sz="1700" kern="1200"/>
            <a:t>Rate of Change of Frequency</a:t>
          </a:r>
          <a:endParaRPr lang="en-IE" sz="1700" kern="1200" dirty="0"/>
        </a:p>
      </dsp:txBody>
      <dsp:txXfrm>
        <a:off x="2353347" y="1123831"/>
        <a:ext cx="2062483" cy="824993"/>
      </dsp:txXfrm>
    </dsp:sp>
    <dsp:sp modelId="{B21930CF-1FE7-4278-8224-C846CB3DBA80}">
      <dsp:nvSpPr>
        <dsp:cNvPr id="0" name=""/>
        <dsp:cNvSpPr/>
      </dsp:nvSpPr>
      <dsp:spPr>
        <a:xfrm>
          <a:off x="2353347" y="1948825"/>
          <a:ext cx="2062483" cy="23460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IE" sz="1700" kern="1200" dirty="0"/>
            <a:t>Include the application of the Rate of Change of Frequency (</a:t>
          </a:r>
          <a:r>
            <a:rPr lang="en-IE" sz="1700" kern="1200" dirty="0" err="1"/>
            <a:t>RoCoF</a:t>
          </a:r>
          <a:r>
            <a:rPr lang="en-IE" sz="1700" kern="1200" dirty="0"/>
            <a:t>) standard for Ireland and NI power systems    ( +/- 1.0 Hz/s)</a:t>
          </a:r>
        </a:p>
      </dsp:txBody>
      <dsp:txXfrm>
        <a:off x="2353347" y="1948825"/>
        <a:ext cx="2062483" cy="2346009"/>
      </dsp:txXfrm>
    </dsp:sp>
    <dsp:sp modelId="{BA450A69-A2FE-4589-984F-E88BB21380F9}">
      <dsp:nvSpPr>
        <dsp:cNvPr id="0" name=""/>
        <dsp:cNvSpPr/>
      </dsp:nvSpPr>
      <dsp:spPr>
        <a:xfrm>
          <a:off x="4704578" y="1123831"/>
          <a:ext cx="2062483" cy="82499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IE" sz="1700" kern="1200"/>
            <a:t>Active Power Recovery </a:t>
          </a:r>
          <a:endParaRPr lang="en-IE" sz="1700" kern="1200" dirty="0"/>
        </a:p>
      </dsp:txBody>
      <dsp:txXfrm>
        <a:off x="4704578" y="1123831"/>
        <a:ext cx="2062483" cy="824993"/>
      </dsp:txXfrm>
    </dsp:sp>
    <dsp:sp modelId="{DE1C5B72-7622-4083-BECE-C93EBCAFCF73}">
      <dsp:nvSpPr>
        <dsp:cNvPr id="0" name=""/>
        <dsp:cNvSpPr/>
      </dsp:nvSpPr>
      <dsp:spPr>
        <a:xfrm>
          <a:off x="4704578" y="1948825"/>
          <a:ext cx="2062483" cy="23460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IE" sz="1700" kern="1200" dirty="0"/>
            <a:t>Add requirements for the recovery of the Demand Facilities’ load following system fault.</a:t>
          </a:r>
        </a:p>
        <a:p>
          <a:pPr marL="171450" lvl="1" indent="-171450" algn="l" defTabSz="755650">
            <a:lnSpc>
              <a:spcPct val="90000"/>
            </a:lnSpc>
            <a:spcBef>
              <a:spcPct val="0"/>
            </a:spcBef>
            <a:spcAft>
              <a:spcPct val="15000"/>
            </a:spcAft>
            <a:buChar char="•"/>
          </a:pPr>
          <a:r>
            <a:rPr lang="en-IE" sz="1700" kern="1200"/>
            <a:t>Define recovery timeframes</a:t>
          </a:r>
          <a:endParaRPr lang="en-IE" sz="1700" kern="1200" dirty="0"/>
        </a:p>
      </dsp:txBody>
      <dsp:txXfrm>
        <a:off x="4704578" y="1948825"/>
        <a:ext cx="2062483" cy="234600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87E7C-DF4F-4B4C-B15F-2710852A5EA8}" type="datetimeFigureOut">
              <a:rPr lang="en-US" smtClean="0"/>
              <a:t>7/7/2025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968FDA-446A-274E-9B95-ECB200CA4F03}" type="slidenum">
              <a:rPr lang="en-US" smtClean="0"/>
              <a:t>‹#›</a:t>
            </a:fld>
            <a:endParaRPr lang="en-US"/>
          </a:p>
        </p:txBody>
      </p:sp>
    </p:spTree>
    <p:extLst>
      <p:ext uri="{BB962C8B-B14F-4D97-AF65-F5344CB8AC3E}">
        <p14:creationId xmlns:p14="http://schemas.microsoft.com/office/powerpoint/2010/main" val="193617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4968FDA-446A-274E-9B95-ECB200CA4F03}" type="slidenum">
              <a:rPr lang="en-US" smtClean="0"/>
              <a:t>1</a:t>
            </a:fld>
            <a:endParaRPr lang="en-US"/>
          </a:p>
        </p:txBody>
      </p:sp>
    </p:spTree>
    <p:extLst>
      <p:ext uri="{BB962C8B-B14F-4D97-AF65-F5344CB8AC3E}">
        <p14:creationId xmlns:p14="http://schemas.microsoft.com/office/powerpoint/2010/main" val="2177858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01829505-B9DB-485C-AFE8-0FBCDE625F15}" type="slidenum">
              <a:rPr lang="en-IE" smtClean="0"/>
              <a:t>15</a:t>
            </a:fld>
            <a:endParaRPr lang="en-IE"/>
          </a:p>
        </p:txBody>
      </p:sp>
    </p:spTree>
    <p:extLst>
      <p:ext uri="{BB962C8B-B14F-4D97-AF65-F5344CB8AC3E}">
        <p14:creationId xmlns:p14="http://schemas.microsoft.com/office/powerpoint/2010/main" val="61634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01829505-B9DB-485C-AFE8-0FBCDE625F15}" type="slidenum">
              <a:rPr lang="en-IE" smtClean="0"/>
              <a:t>17</a:t>
            </a:fld>
            <a:endParaRPr lang="en-IE"/>
          </a:p>
        </p:txBody>
      </p:sp>
    </p:spTree>
    <p:extLst>
      <p:ext uri="{BB962C8B-B14F-4D97-AF65-F5344CB8AC3E}">
        <p14:creationId xmlns:p14="http://schemas.microsoft.com/office/powerpoint/2010/main" val="2510401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eg"/><Relationship Id="rId1" Type="http://schemas.openxmlformats.org/officeDocument/2006/relationships/slideMaster" Target="../slideMasters/slideMaster4.xml"/><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m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10" name="Text Placeholder 9">
            <a:extLst>
              <a:ext uri="{FF2B5EF4-FFF2-40B4-BE49-F238E27FC236}">
                <a16:creationId xmlns:a16="http://schemas.microsoft.com/office/drawing/2014/main" id="{BEEA1D58-31C8-FE07-BDFB-3319BBD1730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pic>
        <p:nvPicPr>
          <p:cNvPr id="5" name="Picture 4">
            <a:extLst>
              <a:ext uri="{FF2B5EF4-FFF2-40B4-BE49-F238E27FC236}">
                <a16:creationId xmlns:a16="http://schemas.microsoft.com/office/drawing/2014/main" id="{F1FA4578-A006-BB42-9FB5-B22F3236D53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01080" y="403582"/>
            <a:ext cx="6090920" cy="6049605"/>
          </a:xfrm>
          <a:prstGeom prst="rect">
            <a:avLst/>
          </a:prstGeom>
        </p:spPr>
      </p:pic>
      <p:grpSp>
        <p:nvGrpSpPr>
          <p:cNvPr id="6" name="Group 5">
            <a:extLst>
              <a:ext uri="{FF2B5EF4-FFF2-40B4-BE49-F238E27FC236}">
                <a16:creationId xmlns:a16="http://schemas.microsoft.com/office/drawing/2014/main" id="{407B24A2-8866-3F45-8241-6689E5F7FE57}"/>
              </a:ext>
            </a:extLst>
          </p:cNvPr>
          <p:cNvGrpSpPr/>
          <p:nvPr userDrawn="1"/>
        </p:nvGrpSpPr>
        <p:grpSpPr>
          <a:xfrm>
            <a:off x="12076999" y="403582"/>
            <a:ext cx="115001" cy="6049605"/>
            <a:chOff x="12096110" y="376495"/>
            <a:chExt cx="115001" cy="6049605"/>
          </a:xfrm>
        </p:grpSpPr>
        <p:sp>
          <p:nvSpPr>
            <p:cNvPr id="7" name="Rectangle 6">
              <a:extLst>
                <a:ext uri="{FF2B5EF4-FFF2-40B4-BE49-F238E27FC236}">
                  <a16:creationId xmlns:a16="http://schemas.microsoft.com/office/drawing/2014/main" id="{1B4D9390-F7E4-2648-A739-A538A6E7B541}"/>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9A8F2A8-1C75-B646-9A08-3052091DC26A}"/>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30611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ection Break 1">
    <p:spTree>
      <p:nvGrpSpPr>
        <p:cNvPr id="1" name=""/>
        <p:cNvGrpSpPr/>
        <p:nvPr/>
      </p:nvGrpSpPr>
      <p:grpSpPr>
        <a:xfrm>
          <a:off x="0" y="0"/>
          <a:ext cx="0" cy="0"/>
          <a:chOff x="0" y="0"/>
          <a:chExt cx="0" cy="0"/>
        </a:xfrm>
      </p:grpSpPr>
      <p:pic>
        <p:nvPicPr>
          <p:cNvPr id="3" name="Picture 2" descr="A group of wind turbines in the water&#10;&#10;Description automatically generated with medium confidence">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
          <a:stretch/>
        </p:blipFill>
        <p:spPr>
          <a:xfrm flipH="1">
            <a:off x="0" y="1"/>
            <a:ext cx="12192000" cy="6857999"/>
          </a:xfrm>
          <a:prstGeom prst="rect">
            <a:avLst/>
          </a:prstGeom>
        </p:spPr>
      </p:pic>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dirty="0"/>
              <a:t>Section Heading</a:t>
            </a:r>
            <a:endParaRPr lang="en-US" dirty="0"/>
          </a:p>
        </p:txBody>
      </p:sp>
      <p:pic>
        <p:nvPicPr>
          <p:cNvPr id="14" name="Picture 13" descr="A black and white image of a person's face&#10;&#10;Description automatically generated with medium confidence">
            <a:extLst>
              <a:ext uri="{FF2B5EF4-FFF2-40B4-BE49-F238E27FC236}">
                <a16:creationId xmlns:a16="http://schemas.microsoft.com/office/drawing/2014/main" id="{7C431CDD-0BD6-9D42-B1E6-40DFA3E93A6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15" name="Picture 14">
            <a:extLst>
              <a:ext uri="{FF2B5EF4-FFF2-40B4-BE49-F238E27FC236}">
                <a16:creationId xmlns:a16="http://schemas.microsoft.com/office/drawing/2014/main" id="{E7F9F1D2-F784-3A40-AC38-DA9E2575B42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2" name="Group 1">
            <a:extLst>
              <a:ext uri="{FF2B5EF4-FFF2-40B4-BE49-F238E27FC236}">
                <a16:creationId xmlns:a16="http://schemas.microsoft.com/office/drawing/2014/main" id="{43C0F8C6-9D7F-6F44-96B4-94E331D083E8}"/>
              </a:ext>
            </a:extLst>
          </p:cNvPr>
          <p:cNvGrpSpPr/>
          <p:nvPr userDrawn="1"/>
        </p:nvGrpSpPr>
        <p:grpSpPr>
          <a:xfrm>
            <a:off x="12076999" y="0"/>
            <a:ext cx="115001" cy="6858000"/>
            <a:chOff x="12076999" y="0"/>
            <a:chExt cx="115001" cy="6858000"/>
          </a:xfrm>
        </p:grpSpPr>
        <p:sp>
          <p:nvSpPr>
            <p:cNvPr id="7" name="Rectangle 6">
              <a:extLst>
                <a:ext uri="{FF2B5EF4-FFF2-40B4-BE49-F238E27FC236}">
                  <a16:creationId xmlns:a16="http://schemas.microsoft.com/office/drawing/2014/main" id="{DCB5CB16-A7FD-DB45-9A19-B3BDB52F9B7E}"/>
                </a:ext>
              </a:extLst>
            </p:cNvPr>
            <p:cNvSpPr/>
            <p:nvPr userDrawn="1"/>
          </p:nvSpPr>
          <p:spPr>
            <a:xfrm>
              <a:off x="12076999" y="3290342"/>
              <a:ext cx="115001" cy="3567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0A58D2C-248C-D34D-BF05-A72E9507A7E3}"/>
                </a:ext>
              </a:extLst>
            </p:cNvPr>
            <p:cNvSpPr/>
            <p:nvPr userDrawn="1"/>
          </p:nvSpPr>
          <p:spPr>
            <a:xfrm>
              <a:off x="12076999" y="0"/>
              <a:ext cx="115001" cy="3428386"/>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039718181"/>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Section Break 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1D6DC6-26BC-4ED1-866D-80335DAD728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072938" cy="6857999"/>
          </a:xfrm>
          <a:prstGeom prst="rect">
            <a:avLst/>
          </a:prstGeom>
        </p:spPr>
      </p:pic>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dirty="0"/>
              <a:t>Section Heading</a:t>
            </a:r>
            <a:endParaRPr lang="en-US" dirty="0"/>
          </a:p>
        </p:txBody>
      </p:sp>
      <p:pic>
        <p:nvPicPr>
          <p:cNvPr id="10" name="Picture 9" descr="A black and white image of a person's face&#10;&#10;Description automatically generated with medium confidence">
            <a:extLst>
              <a:ext uri="{FF2B5EF4-FFF2-40B4-BE49-F238E27FC236}">
                <a16:creationId xmlns:a16="http://schemas.microsoft.com/office/drawing/2014/main" id="{75717CD2-F7E3-3046-AD5E-6773531A604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12" name="Picture 11">
            <a:extLst>
              <a:ext uri="{FF2B5EF4-FFF2-40B4-BE49-F238E27FC236}">
                <a16:creationId xmlns:a16="http://schemas.microsoft.com/office/drawing/2014/main" id="{B4407AB0-E0C6-4C40-AFA6-CD13FB624F6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6" name="Group 5">
            <a:extLst>
              <a:ext uri="{FF2B5EF4-FFF2-40B4-BE49-F238E27FC236}">
                <a16:creationId xmlns:a16="http://schemas.microsoft.com/office/drawing/2014/main" id="{AC3685D0-5A45-B747-8F94-B80CF4CC0C73}"/>
              </a:ext>
            </a:extLst>
          </p:cNvPr>
          <p:cNvGrpSpPr/>
          <p:nvPr userDrawn="1"/>
        </p:nvGrpSpPr>
        <p:grpSpPr>
          <a:xfrm>
            <a:off x="12076999" y="0"/>
            <a:ext cx="115001" cy="6858000"/>
            <a:chOff x="12076999" y="0"/>
            <a:chExt cx="115001" cy="6858000"/>
          </a:xfrm>
        </p:grpSpPr>
        <p:sp>
          <p:nvSpPr>
            <p:cNvPr id="7" name="Rectangle 6">
              <a:extLst>
                <a:ext uri="{FF2B5EF4-FFF2-40B4-BE49-F238E27FC236}">
                  <a16:creationId xmlns:a16="http://schemas.microsoft.com/office/drawing/2014/main" id="{177BF582-5D32-444D-8608-5DBF6B930D72}"/>
                </a:ext>
              </a:extLst>
            </p:cNvPr>
            <p:cNvSpPr/>
            <p:nvPr userDrawn="1"/>
          </p:nvSpPr>
          <p:spPr>
            <a:xfrm>
              <a:off x="12076999" y="3290342"/>
              <a:ext cx="115001" cy="3567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94176B1-21FD-7846-ABD4-39E73139D5A3}"/>
                </a:ext>
              </a:extLst>
            </p:cNvPr>
            <p:cNvSpPr/>
            <p:nvPr userDrawn="1"/>
          </p:nvSpPr>
          <p:spPr>
            <a:xfrm>
              <a:off x="12076999" y="0"/>
              <a:ext cx="115001" cy="3428386"/>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410757332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olid Colour 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027092" cy="1517491"/>
          </a:xfrm>
        </p:spPr>
        <p:txBody>
          <a:bodyPr anchor="t"/>
          <a:lstStyle>
            <a:lvl1pPr algn="l">
              <a:defRPr sz="3600" b="1"/>
            </a:lvl1pPr>
          </a:lstStyle>
          <a:p>
            <a:r>
              <a:rPr lang="en-GB" dirty="0"/>
              <a:t>Section Break Headline</a:t>
            </a:r>
            <a:endParaRPr lang="en-US" dirty="0"/>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243614"/>
            <a:ext cx="11027092" cy="3283426"/>
          </a:xfrm>
        </p:spPr>
        <p:txBody>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Body Text</a:t>
            </a:r>
            <a:endParaRPr lang="en-US" dirty="0"/>
          </a:p>
        </p:txBody>
      </p:sp>
    </p:spTree>
    <p:extLst>
      <p:ext uri="{BB962C8B-B14F-4D97-AF65-F5344CB8AC3E}">
        <p14:creationId xmlns:p14="http://schemas.microsoft.com/office/powerpoint/2010/main" val="2401608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Image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dirty="0"/>
              <a:t>Headline</a:t>
            </a:r>
            <a:endParaRPr lang="en-US" dirty="0"/>
          </a:p>
        </p:txBody>
      </p:sp>
      <p:pic>
        <p:nvPicPr>
          <p:cNvPr id="7" name="Picture 6">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698240" cy="5639588"/>
          </a:xfrm>
          <a:prstGeom prst="rect">
            <a:avLst/>
          </a:prstGeom>
        </p:spPr>
      </p:pic>
      <p:sp>
        <p:nvSpPr>
          <p:cNvPr id="10" name="Content Placeholder 9">
            <a:extLst>
              <a:ext uri="{FF2B5EF4-FFF2-40B4-BE49-F238E27FC236}">
                <a16:creationId xmlns:a16="http://schemas.microsoft.com/office/drawing/2014/main" id="{73CEEAF0-5EE1-9573-47AB-5CCDDD3EABC1}"/>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5" name="Slide Number Placeholder 4">
            <a:extLst>
              <a:ext uri="{FF2B5EF4-FFF2-40B4-BE49-F238E27FC236}">
                <a16:creationId xmlns:a16="http://schemas.microsoft.com/office/drawing/2014/main" id="{13D27B9C-CC3F-A5DF-CFAC-3FC063AF64E2}"/>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F4C72403-9EFE-DA43-B73C-5FA25019CDC9}"/>
              </a:ext>
            </a:extLst>
          </p:cNvPr>
          <p:cNvGrpSpPr/>
          <p:nvPr userDrawn="1"/>
        </p:nvGrpSpPr>
        <p:grpSpPr>
          <a:xfrm>
            <a:off x="12076999" y="400631"/>
            <a:ext cx="115001" cy="5643771"/>
            <a:chOff x="12096110" y="577321"/>
            <a:chExt cx="115001" cy="5643771"/>
          </a:xfrm>
        </p:grpSpPr>
        <p:sp>
          <p:nvSpPr>
            <p:cNvPr id="8" name="Rectangle 7">
              <a:extLst>
                <a:ext uri="{FF2B5EF4-FFF2-40B4-BE49-F238E27FC236}">
                  <a16:creationId xmlns:a16="http://schemas.microsoft.com/office/drawing/2014/main" id="{7FB1B35A-29BB-654B-98D7-57581F8F3160}"/>
                </a:ext>
              </a:extLst>
            </p:cNvPr>
            <p:cNvSpPr/>
            <p:nvPr userDrawn="1"/>
          </p:nvSpPr>
          <p:spPr>
            <a:xfrm>
              <a:off x="12096110" y="3157707"/>
              <a:ext cx="115001" cy="30633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F98E8663-0AEC-1D45-BEF8-80E7F97FD9CA}"/>
                </a:ext>
              </a:extLst>
            </p:cNvPr>
            <p:cNvSpPr/>
            <p:nvPr userDrawn="1"/>
          </p:nvSpPr>
          <p:spPr>
            <a:xfrm>
              <a:off x="12096110" y="577321"/>
              <a:ext cx="115001" cy="2823362"/>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043428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Imag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F15F644-2865-4C40-A3C2-5208D5BBDB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01550" y="403583"/>
            <a:ext cx="3890450" cy="5657082"/>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dirty="0"/>
              <a:t>Headline</a:t>
            </a:r>
            <a:endParaRPr lang="en-US" dirty="0"/>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19F20F9C-6A97-7448-B174-10DAD27CD049}"/>
              </a:ext>
            </a:extLst>
          </p:cNvPr>
          <p:cNvGrpSpPr/>
          <p:nvPr userDrawn="1"/>
        </p:nvGrpSpPr>
        <p:grpSpPr>
          <a:xfrm>
            <a:off x="12076999" y="403583"/>
            <a:ext cx="115001" cy="5657082"/>
            <a:chOff x="12096110" y="570665"/>
            <a:chExt cx="115001" cy="5657082"/>
          </a:xfrm>
        </p:grpSpPr>
        <p:sp>
          <p:nvSpPr>
            <p:cNvPr id="7" name="Rectangle 6">
              <a:extLst>
                <a:ext uri="{FF2B5EF4-FFF2-40B4-BE49-F238E27FC236}">
                  <a16:creationId xmlns:a16="http://schemas.microsoft.com/office/drawing/2014/main" id="{9FAA5CA2-66A9-754F-AF33-E88A1318D77B}"/>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9E1BDB8-A72F-364B-813E-AD70AD7ED6A9}"/>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148361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Imag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DD3BB4-F7EC-4260-BC50-F7AE01EF42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58" y="400015"/>
            <a:ext cx="3698241" cy="5639588"/>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dirty="0"/>
              <a:t>Headline</a:t>
            </a:r>
            <a:endParaRPr lang="en-US" dirty="0"/>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859D78E9-C94B-0845-B289-20782AFF098F}"/>
              </a:ext>
            </a:extLst>
          </p:cNvPr>
          <p:cNvGrpSpPr/>
          <p:nvPr userDrawn="1"/>
        </p:nvGrpSpPr>
        <p:grpSpPr>
          <a:xfrm>
            <a:off x="12076999" y="403583"/>
            <a:ext cx="115001" cy="5657082"/>
            <a:chOff x="12096110" y="570665"/>
            <a:chExt cx="115001" cy="5657082"/>
          </a:xfrm>
        </p:grpSpPr>
        <p:sp>
          <p:nvSpPr>
            <p:cNvPr id="7" name="Rectangle 6">
              <a:extLst>
                <a:ext uri="{FF2B5EF4-FFF2-40B4-BE49-F238E27FC236}">
                  <a16:creationId xmlns:a16="http://schemas.microsoft.com/office/drawing/2014/main" id="{48E8F02D-AACA-B649-87BA-B813F7C5B0EA}"/>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A79144F-A36B-944A-90F1-BF5DCAEC1D40}"/>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6374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Image Slid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dirty="0"/>
              <a:t>Headline</a:t>
            </a:r>
            <a:endParaRPr lang="en-US" dirty="0"/>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pic>
        <p:nvPicPr>
          <p:cNvPr id="6" name="Picture 5">
            <a:extLst>
              <a:ext uri="{FF2B5EF4-FFF2-40B4-BE49-F238E27FC236}">
                <a16:creationId xmlns:a16="http://schemas.microsoft.com/office/drawing/2014/main" id="{B284DF66-7953-6487-1548-71B669E85B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698240" cy="5639588"/>
          </a:xfrm>
          <a:prstGeom prst="rect">
            <a:avLst/>
          </a:prstGeom>
        </p:spPr>
      </p:pic>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BE5A2DDB-ECD7-2B4C-8678-C6F4AE6F465D}"/>
              </a:ext>
            </a:extLst>
          </p:cNvPr>
          <p:cNvGrpSpPr/>
          <p:nvPr userDrawn="1"/>
        </p:nvGrpSpPr>
        <p:grpSpPr>
          <a:xfrm>
            <a:off x="12076999" y="403583"/>
            <a:ext cx="115001" cy="5657082"/>
            <a:chOff x="12096110" y="570665"/>
            <a:chExt cx="115001" cy="5657082"/>
          </a:xfrm>
        </p:grpSpPr>
        <p:sp>
          <p:nvSpPr>
            <p:cNvPr id="9" name="Rectangle 8">
              <a:extLst>
                <a:ext uri="{FF2B5EF4-FFF2-40B4-BE49-F238E27FC236}">
                  <a16:creationId xmlns:a16="http://schemas.microsoft.com/office/drawing/2014/main" id="{6C99E015-02BC-B046-8096-BA6A12F12642}"/>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DC50F625-717A-504A-A319-67EB6BA1D3DF}"/>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385267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nd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10A81436-E30D-444B-A119-F8A5ABDCAB7D}"/>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F01ECACD-6DE8-1D4F-9F6F-1DA789A51648}"/>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93DD939-3104-B04E-A60D-ABB094803AAF}"/>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1452419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EC0D62D-1679-264E-8457-86A1810D5774}"/>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55463AB6-AE5D-FA47-9342-60FF6F2D2A89}"/>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8020BDF-D26C-E645-A7BB-C0E6AC9829BB}"/>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2991712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9" name="Group 8">
            <a:extLst>
              <a:ext uri="{FF2B5EF4-FFF2-40B4-BE49-F238E27FC236}">
                <a16:creationId xmlns:a16="http://schemas.microsoft.com/office/drawing/2014/main" id="{59E8F976-E3DB-1040-A1CD-9D853DABF1D8}"/>
              </a:ext>
            </a:extLst>
          </p:cNvPr>
          <p:cNvGrpSpPr/>
          <p:nvPr userDrawn="1"/>
        </p:nvGrpSpPr>
        <p:grpSpPr>
          <a:xfrm>
            <a:off x="12076999" y="403583"/>
            <a:ext cx="115001" cy="5657082"/>
            <a:chOff x="12096110" y="570665"/>
            <a:chExt cx="115001" cy="5657082"/>
          </a:xfrm>
        </p:grpSpPr>
        <p:sp>
          <p:nvSpPr>
            <p:cNvPr id="10" name="Rectangle 9">
              <a:extLst>
                <a:ext uri="{FF2B5EF4-FFF2-40B4-BE49-F238E27FC236}">
                  <a16:creationId xmlns:a16="http://schemas.microsoft.com/office/drawing/2014/main" id="{0A65A3CF-41A8-7D47-8FB5-BC762E6A0355}"/>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A035AEE-64B1-1942-BEF0-E7554E38701D}"/>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324511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Image 2">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AD7B1C-EBC1-A242-B635-F5CA0ADC030D}"/>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8" name="Subtitle 2">
            <a:extLst>
              <a:ext uri="{FF2B5EF4-FFF2-40B4-BE49-F238E27FC236}">
                <a16:creationId xmlns:a16="http://schemas.microsoft.com/office/drawing/2014/main" id="{D9334E65-CB56-0B4D-AD01-79E6F3007AB9}"/>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9" name="Text Placeholder 9">
            <a:extLst>
              <a:ext uri="{FF2B5EF4-FFF2-40B4-BE49-F238E27FC236}">
                <a16:creationId xmlns:a16="http://schemas.microsoft.com/office/drawing/2014/main" id="{E2E435C5-FB46-DD4B-A22F-DA20DF9A324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pic>
        <p:nvPicPr>
          <p:cNvPr id="7" name="Picture 6">
            <a:extLst>
              <a:ext uri="{FF2B5EF4-FFF2-40B4-BE49-F238E27FC236}">
                <a16:creationId xmlns:a16="http://schemas.microsoft.com/office/drawing/2014/main" id="{C0EAD068-8E41-BF40-9565-83FA0E0998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7" r="312"/>
          <a:stretch/>
        </p:blipFill>
        <p:spPr>
          <a:xfrm>
            <a:off x="6093151" y="376495"/>
            <a:ext cx="6098849" cy="6049606"/>
          </a:xfrm>
          <a:prstGeom prst="rect">
            <a:avLst/>
          </a:prstGeom>
        </p:spPr>
      </p:pic>
      <p:grpSp>
        <p:nvGrpSpPr>
          <p:cNvPr id="2" name="Group 1">
            <a:extLst>
              <a:ext uri="{FF2B5EF4-FFF2-40B4-BE49-F238E27FC236}">
                <a16:creationId xmlns:a16="http://schemas.microsoft.com/office/drawing/2014/main" id="{DCB06FFD-1238-0B4F-A293-F994C5C11F07}"/>
              </a:ext>
            </a:extLst>
          </p:cNvPr>
          <p:cNvGrpSpPr/>
          <p:nvPr userDrawn="1"/>
        </p:nvGrpSpPr>
        <p:grpSpPr>
          <a:xfrm>
            <a:off x="12076999" y="376495"/>
            <a:ext cx="115001" cy="6049605"/>
            <a:chOff x="12096110" y="376495"/>
            <a:chExt cx="115001" cy="6049605"/>
          </a:xfrm>
        </p:grpSpPr>
        <p:sp>
          <p:nvSpPr>
            <p:cNvPr id="10" name="Rectangle 9">
              <a:extLst>
                <a:ext uri="{FF2B5EF4-FFF2-40B4-BE49-F238E27FC236}">
                  <a16:creationId xmlns:a16="http://schemas.microsoft.com/office/drawing/2014/main" id="{6E86C182-615F-794C-9FB7-152C24182834}"/>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7746E94-FEED-1D4D-AAE6-A5D99599DE97}"/>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118063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017C23B-B0FF-394A-AF59-FF122E087E77}"/>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BC208153-EDFC-B24F-9F32-AC81D90362B2}"/>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AC2AB92-8508-064A-AF6C-AD4E2C4B6490}"/>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2392261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46EAFE3-7E8D-4D42-91C9-2540F1C0A0D3}"/>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57D897AF-2FEF-B840-BAF4-1069066411BA}"/>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6FF3227-3662-0B46-AD5F-850D2BF51638}"/>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23022666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dirty="0"/>
              <a:t>Headline</a:t>
            </a:r>
            <a:endParaRPr lang="en-US" dirty="0"/>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3223992"/>
            <a:ext cx="2819180" cy="2819180"/>
          </a:xfrm>
          <a:prstGeom prst="rect">
            <a:avLst/>
          </a:prstGeom>
        </p:spPr>
      </p:pic>
      <p:sp>
        <p:nvSpPr>
          <p:cNvPr id="6" name="Content Placeholder 9">
            <a:extLst>
              <a:ext uri="{FF2B5EF4-FFF2-40B4-BE49-F238E27FC236}">
                <a16:creationId xmlns:a16="http://schemas.microsoft.com/office/drawing/2014/main" id="{4C11E2BD-B5F2-539A-B010-BE887ED67541}"/>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8" name="Slide Number Placeholder 7">
            <a:extLst>
              <a:ext uri="{FF2B5EF4-FFF2-40B4-BE49-F238E27FC236}">
                <a16:creationId xmlns:a16="http://schemas.microsoft.com/office/drawing/2014/main" id="{2F614F84-7C29-D8B5-94A9-FF0258EF012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D74B5704-3A63-8443-94A5-2464D17C4E28}"/>
              </a:ext>
            </a:extLst>
          </p:cNvPr>
          <p:cNvGrpSpPr/>
          <p:nvPr userDrawn="1"/>
        </p:nvGrpSpPr>
        <p:grpSpPr>
          <a:xfrm>
            <a:off x="12076999" y="403583"/>
            <a:ext cx="115001" cy="5657082"/>
            <a:chOff x="12096110" y="570665"/>
            <a:chExt cx="115001" cy="5657082"/>
          </a:xfrm>
        </p:grpSpPr>
        <p:sp>
          <p:nvSpPr>
            <p:cNvPr id="9" name="Rectangle 8">
              <a:extLst>
                <a:ext uri="{FF2B5EF4-FFF2-40B4-BE49-F238E27FC236}">
                  <a16:creationId xmlns:a16="http://schemas.microsoft.com/office/drawing/2014/main" id="{8641AD7D-E4F7-9A43-85DC-470F453077FD}"/>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EEFBA23-3BD6-3144-BD0D-88DF910C345E}"/>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2930645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dirty="0"/>
              <a:t>Headline</a:t>
            </a:r>
            <a:endParaRPr lang="en-US" dirty="0"/>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11088688"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Slide Number Placeholder 2">
            <a:extLst>
              <a:ext uri="{FF2B5EF4-FFF2-40B4-BE49-F238E27FC236}">
                <a16:creationId xmlns:a16="http://schemas.microsoft.com/office/drawing/2014/main" id="{8E72B328-CEBC-F5C6-D9DF-7C6623B98025}"/>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5" name="Group 4">
            <a:extLst>
              <a:ext uri="{FF2B5EF4-FFF2-40B4-BE49-F238E27FC236}">
                <a16:creationId xmlns:a16="http://schemas.microsoft.com/office/drawing/2014/main" id="{46497475-5457-784A-BB8C-FEFB4BE0F96A}"/>
              </a:ext>
            </a:extLst>
          </p:cNvPr>
          <p:cNvGrpSpPr/>
          <p:nvPr userDrawn="1"/>
        </p:nvGrpSpPr>
        <p:grpSpPr>
          <a:xfrm>
            <a:off x="12076999" y="0"/>
            <a:ext cx="115001" cy="6857999"/>
            <a:chOff x="12096110" y="-29794"/>
            <a:chExt cx="115001" cy="6857999"/>
          </a:xfrm>
        </p:grpSpPr>
        <p:sp>
          <p:nvSpPr>
            <p:cNvPr id="7" name="Rectangle 6">
              <a:extLst>
                <a:ext uri="{FF2B5EF4-FFF2-40B4-BE49-F238E27FC236}">
                  <a16:creationId xmlns:a16="http://schemas.microsoft.com/office/drawing/2014/main" id="{78F4C397-C0FB-344B-A7B1-4FE5DDFC96AD}"/>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CF1BE37-74EB-2C40-9AAE-938AFECF93AA}"/>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125015621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dirty="0"/>
              <a:t>Headline</a:t>
            </a:r>
            <a:endParaRPr lang="en-US" dirty="0"/>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3" name="Content Placeholder 9">
            <a:extLst>
              <a:ext uri="{FF2B5EF4-FFF2-40B4-BE49-F238E27FC236}">
                <a16:creationId xmlns:a16="http://schemas.microsoft.com/office/drawing/2014/main" id="{82D396EE-3294-3CAD-95A2-47C797F99F71}"/>
              </a:ext>
            </a:extLst>
          </p:cNvPr>
          <p:cNvSpPr>
            <a:spLocks noGrp="1"/>
          </p:cNvSpPr>
          <p:nvPr>
            <p:ph sz="quarter" idx="11" hasCustomPrompt="1"/>
          </p:nvPr>
        </p:nvSpPr>
        <p:spPr>
          <a:xfrm>
            <a:off x="6096000" y="1311275"/>
            <a:ext cx="5400675"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4" name="Slide Number Placeholder 3">
            <a:extLst>
              <a:ext uri="{FF2B5EF4-FFF2-40B4-BE49-F238E27FC236}">
                <a16:creationId xmlns:a16="http://schemas.microsoft.com/office/drawing/2014/main" id="{98643A05-20D8-FDCF-364E-BE96B82789F2}"/>
              </a:ext>
            </a:extLst>
          </p:cNvPr>
          <p:cNvSpPr>
            <a:spLocks noGrp="1"/>
          </p:cNvSpPr>
          <p:nvPr>
            <p:ph type="sldNum" sz="quarter" idx="12"/>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0F290E67-C98B-F84C-8D4E-47274B7FC5DE}"/>
              </a:ext>
            </a:extLst>
          </p:cNvPr>
          <p:cNvGrpSpPr/>
          <p:nvPr userDrawn="1"/>
        </p:nvGrpSpPr>
        <p:grpSpPr>
          <a:xfrm>
            <a:off x="12076999" y="0"/>
            <a:ext cx="115001" cy="6857999"/>
            <a:chOff x="12096110" y="-29794"/>
            <a:chExt cx="115001" cy="6857999"/>
          </a:xfrm>
        </p:grpSpPr>
        <p:sp>
          <p:nvSpPr>
            <p:cNvPr id="8" name="Rectangle 7">
              <a:extLst>
                <a:ext uri="{FF2B5EF4-FFF2-40B4-BE49-F238E27FC236}">
                  <a16:creationId xmlns:a16="http://schemas.microsoft.com/office/drawing/2014/main" id="{40F43333-5E64-EE42-8DB1-2C1CDAC31E8D}"/>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ECA5A25-229A-BB45-8060-92F89EB6468E}"/>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2994012873"/>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5194356" cy="905827"/>
          </a:xfrm>
        </p:spPr>
        <p:txBody>
          <a:bodyPr anchor="t"/>
          <a:lstStyle>
            <a:lvl1pPr algn="l">
              <a:defRPr sz="3000" b="1"/>
            </a:lvl1pPr>
          </a:lstStyle>
          <a:p>
            <a:r>
              <a:rPr lang="en-GB" dirty="0"/>
              <a:t>Headline</a:t>
            </a:r>
            <a:endParaRPr lang="en-US" dirty="0"/>
          </a:p>
        </p:txBody>
      </p:sp>
      <p:sp>
        <p:nvSpPr>
          <p:cNvPr id="4" name="Content Placeholder 9">
            <a:extLst>
              <a:ext uri="{FF2B5EF4-FFF2-40B4-BE49-F238E27FC236}">
                <a16:creationId xmlns:a16="http://schemas.microsoft.com/office/drawing/2014/main" id="{D229E5C2-4076-5DE8-4284-6A0D825D9DE7}"/>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12" name="Content Placeholder 11">
            <a:extLst>
              <a:ext uri="{FF2B5EF4-FFF2-40B4-BE49-F238E27FC236}">
                <a16:creationId xmlns:a16="http://schemas.microsoft.com/office/drawing/2014/main" id="{FD490B58-68A4-7408-704D-FCC42A017646}"/>
              </a:ext>
            </a:extLst>
          </p:cNvPr>
          <p:cNvSpPr>
            <a:spLocks noGrp="1"/>
          </p:cNvSpPr>
          <p:nvPr>
            <p:ph sz="quarter" idx="11" hasCustomPrompt="1"/>
          </p:nvPr>
        </p:nvSpPr>
        <p:spPr>
          <a:xfrm>
            <a:off x="6096000" y="404813"/>
            <a:ext cx="5400675" cy="5639588"/>
          </a:xfrm>
        </p:spPr>
        <p:txBody>
          <a:bodyPr tIns="251999"/>
          <a:lstStyle>
            <a:lvl1pPr marL="0" indent="0" algn="ctr">
              <a:buNone/>
              <a:defRPr sz="2000"/>
            </a:lvl1pPr>
          </a:lstStyle>
          <a:p>
            <a:pPr lvl="0"/>
            <a:r>
              <a:rPr lang="en-US" dirty="0"/>
              <a:t>Click to add content </a:t>
            </a:r>
          </a:p>
        </p:txBody>
      </p:sp>
      <p:sp>
        <p:nvSpPr>
          <p:cNvPr id="3" name="Slide Number Placeholder 2">
            <a:extLst>
              <a:ext uri="{FF2B5EF4-FFF2-40B4-BE49-F238E27FC236}">
                <a16:creationId xmlns:a16="http://schemas.microsoft.com/office/drawing/2014/main" id="{ABD52D69-B9B2-52CB-5F01-89E098BC5C10}"/>
              </a:ext>
            </a:extLst>
          </p:cNvPr>
          <p:cNvSpPr>
            <a:spLocks noGrp="1"/>
          </p:cNvSpPr>
          <p:nvPr>
            <p:ph type="sldNum" sz="quarter" idx="12"/>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7B0F93CA-078F-5C48-AA7D-35E94D7CEA9E}"/>
              </a:ext>
            </a:extLst>
          </p:cNvPr>
          <p:cNvGrpSpPr/>
          <p:nvPr userDrawn="1"/>
        </p:nvGrpSpPr>
        <p:grpSpPr>
          <a:xfrm>
            <a:off x="12076999" y="0"/>
            <a:ext cx="115001" cy="6857999"/>
            <a:chOff x="12096110" y="-29794"/>
            <a:chExt cx="115001" cy="6857999"/>
          </a:xfrm>
        </p:grpSpPr>
        <p:sp>
          <p:nvSpPr>
            <p:cNvPr id="7" name="Rectangle 6">
              <a:extLst>
                <a:ext uri="{FF2B5EF4-FFF2-40B4-BE49-F238E27FC236}">
                  <a16:creationId xmlns:a16="http://schemas.microsoft.com/office/drawing/2014/main" id="{F8FFFE56-EFCD-EC4B-980D-D8513E8B0AFB}"/>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D32C42-C5D7-6445-A192-13DA64F56C0D}"/>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383177251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10">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5068A8D-5B56-2D71-3204-53AD7CAB9BFC}"/>
              </a:ext>
            </a:extLst>
          </p:cNvPr>
          <p:cNvSpPr>
            <a:spLocks noGrp="1"/>
          </p:cNvSpPr>
          <p:nvPr>
            <p:ph type="ctrTitle" hasCustomPrompt="1"/>
          </p:nvPr>
        </p:nvSpPr>
        <p:spPr>
          <a:xfrm>
            <a:off x="413068" y="404814"/>
            <a:ext cx="11083608" cy="589798"/>
          </a:xfrm>
        </p:spPr>
        <p:txBody>
          <a:bodyPr anchor="t"/>
          <a:lstStyle>
            <a:lvl1pPr algn="l">
              <a:defRPr sz="2000" b="1"/>
            </a:lvl1pPr>
          </a:lstStyle>
          <a:p>
            <a:r>
              <a:rPr lang="en-GB" dirty="0"/>
              <a:t>Headline</a:t>
            </a:r>
            <a:endParaRPr lang="en-US" dirty="0"/>
          </a:p>
        </p:txBody>
      </p:sp>
      <p:sp>
        <p:nvSpPr>
          <p:cNvPr id="9" name="Content Placeholder 8">
            <a:extLst>
              <a:ext uri="{FF2B5EF4-FFF2-40B4-BE49-F238E27FC236}">
                <a16:creationId xmlns:a16="http://schemas.microsoft.com/office/drawing/2014/main" id="{84118F88-328C-A946-EA9C-A609682889CE}"/>
              </a:ext>
            </a:extLst>
          </p:cNvPr>
          <p:cNvSpPr>
            <a:spLocks noGrp="1"/>
          </p:cNvSpPr>
          <p:nvPr>
            <p:ph sz="quarter" idx="10" hasCustomPrompt="1"/>
          </p:nvPr>
        </p:nvSpPr>
        <p:spPr>
          <a:xfrm>
            <a:off x="407988" y="995363"/>
            <a:ext cx="11088688" cy="4826000"/>
          </a:xfrm>
        </p:spPr>
        <p:txBody>
          <a:bodyPr tIns="216000"/>
          <a:lstStyle>
            <a:lvl1pPr marL="0" indent="0" algn="ctr">
              <a:buNone/>
              <a:defRPr sz="2000"/>
            </a:lvl1pPr>
          </a:lstStyle>
          <a:p>
            <a:pPr lvl="0"/>
            <a:r>
              <a:rPr lang="en-US" dirty="0"/>
              <a:t>Click to add content</a:t>
            </a:r>
          </a:p>
        </p:txBody>
      </p:sp>
      <p:sp>
        <p:nvSpPr>
          <p:cNvPr id="2" name="Slide Number Placeholder 1">
            <a:extLst>
              <a:ext uri="{FF2B5EF4-FFF2-40B4-BE49-F238E27FC236}">
                <a16:creationId xmlns:a16="http://schemas.microsoft.com/office/drawing/2014/main" id="{C79C2BF5-0BFC-8FCB-C997-D0FF7333A3F9}"/>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5" name="Group 4">
            <a:extLst>
              <a:ext uri="{FF2B5EF4-FFF2-40B4-BE49-F238E27FC236}">
                <a16:creationId xmlns:a16="http://schemas.microsoft.com/office/drawing/2014/main" id="{08294B4E-57A6-D04E-B523-2A67750B4874}"/>
              </a:ext>
            </a:extLst>
          </p:cNvPr>
          <p:cNvGrpSpPr/>
          <p:nvPr userDrawn="1"/>
        </p:nvGrpSpPr>
        <p:grpSpPr>
          <a:xfrm>
            <a:off x="12076999" y="0"/>
            <a:ext cx="115001" cy="6857999"/>
            <a:chOff x="12096110" y="-29794"/>
            <a:chExt cx="115001" cy="6857999"/>
          </a:xfrm>
        </p:grpSpPr>
        <p:sp>
          <p:nvSpPr>
            <p:cNvPr id="6" name="Rectangle 5">
              <a:extLst>
                <a:ext uri="{FF2B5EF4-FFF2-40B4-BE49-F238E27FC236}">
                  <a16:creationId xmlns:a16="http://schemas.microsoft.com/office/drawing/2014/main" id="{70D59141-76F6-4745-8EDF-1C6674C66792}"/>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D2680E8F-FE9E-D74B-8F39-86FB7B63E496}"/>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937844181"/>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Solid Colour 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027092" cy="1517491"/>
          </a:xfrm>
        </p:spPr>
        <p:txBody>
          <a:bodyPr anchor="t"/>
          <a:lstStyle>
            <a:lvl1pPr algn="l">
              <a:defRPr sz="3600" b="1"/>
            </a:lvl1pPr>
          </a:lstStyle>
          <a:p>
            <a:r>
              <a:rPr lang="en-GB" dirty="0"/>
              <a:t>Section Break Headline</a:t>
            </a:r>
            <a:endParaRPr lang="en-US" dirty="0"/>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243614"/>
            <a:ext cx="11027092" cy="3283426"/>
          </a:xfrm>
        </p:spPr>
        <p:txBody>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Body Text</a:t>
            </a:r>
            <a:endParaRPr lang="en-US" dirty="0"/>
          </a:p>
        </p:txBody>
      </p:sp>
    </p:spTree>
    <p:extLst>
      <p:ext uri="{BB962C8B-B14F-4D97-AF65-F5344CB8AC3E}">
        <p14:creationId xmlns:p14="http://schemas.microsoft.com/office/powerpoint/2010/main" val="21216797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Imag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dirty="0"/>
              <a:t>Presentation</a:t>
            </a:r>
            <a:br>
              <a:rPr lang="en-GB" dirty="0"/>
            </a:br>
            <a:r>
              <a:rPr lang="en-GB" dirty="0"/>
              <a:t>Title</a:t>
            </a:r>
            <a:endParaRPr lang="en-US" dirty="0"/>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pic>
        <p:nvPicPr>
          <p:cNvPr id="5" name="Picture 4">
            <a:extLst>
              <a:ext uri="{FF2B5EF4-FFF2-40B4-BE49-F238E27FC236}">
                <a16:creationId xmlns:a16="http://schemas.microsoft.com/office/drawing/2014/main" id="{0E5AC474-235E-9C00-3567-6392B1199B3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096001" y="403583"/>
            <a:ext cx="5976938" cy="6049605"/>
          </a:xfrm>
          <a:prstGeom prst="rect">
            <a:avLst/>
          </a:prstGeom>
        </p:spPr>
      </p:pic>
      <p:sp>
        <p:nvSpPr>
          <p:cNvPr id="7" name="Text Placeholder 9">
            <a:extLst>
              <a:ext uri="{FF2B5EF4-FFF2-40B4-BE49-F238E27FC236}">
                <a16:creationId xmlns:a16="http://schemas.microsoft.com/office/drawing/2014/main" id="{34BA028F-AFC1-10F8-ABA1-EAAB8D99368A}"/>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spTree>
    <p:extLst>
      <p:ext uri="{BB962C8B-B14F-4D97-AF65-F5344CB8AC3E}">
        <p14:creationId xmlns:p14="http://schemas.microsoft.com/office/powerpoint/2010/main" val="273301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Full Image Section Break 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1D6DC6-26BC-4ED1-866D-80335DAD728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072938" cy="6857999"/>
          </a:xfrm>
          <a:prstGeom prst="rect">
            <a:avLst/>
          </a:prstGeom>
        </p:spPr>
      </p:pic>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dirty="0"/>
              <a:t>Section Heading</a:t>
            </a:r>
            <a:endParaRPr lang="en-US" dirty="0"/>
          </a:p>
        </p:txBody>
      </p:sp>
      <p:pic>
        <p:nvPicPr>
          <p:cNvPr id="10" name="Picture 9" descr="A black and white image of a person's face&#10;&#10;Description automatically generated with medium confidence">
            <a:extLst>
              <a:ext uri="{FF2B5EF4-FFF2-40B4-BE49-F238E27FC236}">
                <a16:creationId xmlns:a16="http://schemas.microsoft.com/office/drawing/2014/main" id="{75717CD2-F7E3-3046-AD5E-6773531A604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12" name="Picture 11">
            <a:extLst>
              <a:ext uri="{FF2B5EF4-FFF2-40B4-BE49-F238E27FC236}">
                <a16:creationId xmlns:a16="http://schemas.microsoft.com/office/drawing/2014/main" id="{B4407AB0-E0C6-4C40-AFA6-CD13FB624F6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6" name="Group 5">
            <a:extLst>
              <a:ext uri="{FF2B5EF4-FFF2-40B4-BE49-F238E27FC236}">
                <a16:creationId xmlns:a16="http://schemas.microsoft.com/office/drawing/2014/main" id="{AC3685D0-5A45-B747-8F94-B80CF4CC0C73}"/>
              </a:ext>
            </a:extLst>
          </p:cNvPr>
          <p:cNvGrpSpPr/>
          <p:nvPr userDrawn="1"/>
        </p:nvGrpSpPr>
        <p:grpSpPr>
          <a:xfrm>
            <a:off x="12076999" y="0"/>
            <a:ext cx="115001" cy="6858000"/>
            <a:chOff x="12076999" y="0"/>
            <a:chExt cx="115001" cy="6858000"/>
          </a:xfrm>
        </p:grpSpPr>
        <p:sp>
          <p:nvSpPr>
            <p:cNvPr id="7" name="Rectangle 6">
              <a:extLst>
                <a:ext uri="{FF2B5EF4-FFF2-40B4-BE49-F238E27FC236}">
                  <a16:creationId xmlns:a16="http://schemas.microsoft.com/office/drawing/2014/main" id="{177BF582-5D32-444D-8608-5DBF6B930D72}"/>
                </a:ext>
              </a:extLst>
            </p:cNvPr>
            <p:cNvSpPr/>
            <p:nvPr userDrawn="1"/>
          </p:nvSpPr>
          <p:spPr>
            <a:xfrm>
              <a:off x="12076999" y="3290342"/>
              <a:ext cx="115001" cy="3567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94176B1-21FD-7846-ABD4-39E73139D5A3}"/>
                </a:ext>
              </a:extLst>
            </p:cNvPr>
            <p:cNvSpPr/>
            <p:nvPr userDrawn="1"/>
          </p:nvSpPr>
          <p:spPr>
            <a:xfrm>
              <a:off x="12076999" y="0"/>
              <a:ext cx="115001" cy="3428386"/>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736019008"/>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Image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A2CE45-5ABC-198B-1060-09BB899710E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96000" y="403583"/>
            <a:ext cx="6095999" cy="6049605"/>
          </a:xfrm>
          <a:prstGeom prst="rect">
            <a:avLst/>
          </a:prstGeom>
        </p:spPr>
      </p:pic>
      <p:sp>
        <p:nvSpPr>
          <p:cNvPr id="6" name="Title 1">
            <a:extLst>
              <a:ext uri="{FF2B5EF4-FFF2-40B4-BE49-F238E27FC236}">
                <a16:creationId xmlns:a16="http://schemas.microsoft.com/office/drawing/2014/main" id="{C948E160-297C-7442-8618-09F0D63916A5}"/>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7" name="Subtitle 2">
            <a:extLst>
              <a:ext uri="{FF2B5EF4-FFF2-40B4-BE49-F238E27FC236}">
                <a16:creationId xmlns:a16="http://schemas.microsoft.com/office/drawing/2014/main" id="{BF1CE97A-B1A3-F04F-81D8-2E752CD4B80C}"/>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8" name="Text Placeholder 9">
            <a:extLst>
              <a:ext uri="{FF2B5EF4-FFF2-40B4-BE49-F238E27FC236}">
                <a16:creationId xmlns:a16="http://schemas.microsoft.com/office/drawing/2014/main" id="{1C980449-E9B0-A540-B561-5A29F3B42C8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9" name="Group 8">
            <a:extLst>
              <a:ext uri="{FF2B5EF4-FFF2-40B4-BE49-F238E27FC236}">
                <a16:creationId xmlns:a16="http://schemas.microsoft.com/office/drawing/2014/main" id="{611F37BB-31BE-AF4F-B678-4E05A982F21A}"/>
              </a:ext>
            </a:extLst>
          </p:cNvPr>
          <p:cNvGrpSpPr/>
          <p:nvPr userDrawn="1"/>
        </p:nvGrpSpPr>
        <p:grpSpPr>
          <a:xfrm>
            <a:off x="12076999" y="403583"/>
            <a:ext cx="115001" cy="6049605"/>
            <a:chOff x="12096110" y="376495"/>
            <a:chExt cx="115001" cy="6049605"/>
          </a:xfrm>
        </p:grpSpPr>
        <p:sp>
          <p:nvSpPr>
            <p:cNvPr id="10" name="Rectangle 9">
              <a:extLst>
                <a:ext uri="{FF2B5EF4-FFF2-40B4-BE49-F238E27FC236}">
                  <a16:creationId xmlns:a16="http://schemas.microsoft.com/office/drawing/2014/main" id="{1F0E82C0-0F0E-5346-91B2-FED34C67321C}"/>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AB2F077-1C72-D642-A82A-95926158AB9C}"/>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204794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olid Colour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365864" cy="1517491"/>
          </a:xfrm>
        </p:spPr>
        <p:txBody>
          <a:bodyPr anchor="t"/>
          <a:lstStyle>
            <a:lvl1pPr algn="l">
              <a:defRPr sz="3200" b="1"/>
            </a:lvl1pPr>
          </a:lstStyle>
          <a:p>
            <a:r>
              <a:rPr lang="en-GB" dirty="0"/>
              <a:t>Heading</a:t>
            </a:r>
            <a:endParaRPr lang="en-US" dirty="0"/>
          </a:p>
        </p:txBody>
      </p:sp>
      <p:sp>
        <p:nvSpPr>
          <p:cNvPr id="6" name="Slide Number Placeholder 5">
            <a:extLst>
              <a:ext uri="{FF2B5EF4-FFF2-40B4-BE49-F238E27FC236}">
                <a16:creationId xmlns:a16="http://schemas.microsoft.com/office/drawing/2014/main" id="{55AD9C98-1932-EEB9-8191-63F1FEB58C0F}"/>
              </a:ext>
            </a:extLst>
          </p:cNvPr>
          <p:cNvSpPr>
            <a:spLocks noGrp="1"/>
          </p:cNvSpPr>
          <p:nvPr>
            <p:ph type="sldNum" sz="quarter" idx="10"/>
          </p:nvPr>
        </p:nvSpPr>
        <p:spPr/>
        <p:txBody>
          <a:bodyPr/>
          <a:lstStyle/>
          <a:p>
            <a:fld id="{B6ED98BD-9FE7-5144-8ABD-845F1AC4694B}" type="slidenum">
              <a:rPr lang="en-US" smtClean="0"/>
              <a:pPr/>
              <a:t>‹#›</a:t>
            </a:fld>
            <a:endParaRPr lang="en-US" dirty="0"/>
          </a:p>
        </p:txBody>
      </p:sp>
      <p:sp>
        <p:nvSpPr>
          <p:cNvPr id="9" name="Content Placeholder 8">
            <a:extLst>
              <a:ext uri="{FF2B5EF4-FFF2-40B4-BE49-F238E27FC236}">
                <a16:creationId xmlns:a16="http://schemas.microsoft.com/office/drawing/2014/main" id="{8D8A0036-FC6F-D704-79BE-64D9EF986A69}"/>
              </a:ext>
            </a:extLst>
          </p:cNvPr>
          <p:cNvSpPr>
            <a:spLocks noGrp="1"/>
          </p:cNvSpPr>
          <p:nvPr>
            <p:ph sz="quarter" idx="11" hasCustomPrompt="1"/>
          </p:nvPr>
        </p:nvSpPr>
        <p:spPr>
          <a:xfrm>
            <a:off x="407988" y="2243613"/>
            <a:ext cx="11370944" cy="3577749"/>
          </a:xfrm>
        </p:spPr>
        <p:txBody>
          <a:bodyPr tIns="216000"/>
          <a:lstStyle>
            <a:lvl1pPr marL="0" indent="0" algn="ctr">
              <a:buNone/>
              <a:defRPr sz="2000"/>
            </a:lvl1pPr>
          </a:lstStyle>
          <a:p>
            <a:pPr lvl="0"/>
            <a:r>
              <a:rPr lang="en-US" dirty="0"/>
              <a:t>Click to add content</a:t>
            </a:r>
          </a:p>
        </p:txBody>
      </p:sp>
    </p:spTree>
    <p:extLst>
      <p:ext uri="{BB962C8B-B14F-4D97-AF65-F5344CB8AC3E}">
        <p14:creationId xmlns:p14="http://schemas.microsoft.com/office/powerpoint/2010/main" val="1612473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olid Colour Wind &amp; Sustainability">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dirty="0"/>
              <a:t>Heading</a:t>
            </a:r>
            <a:endParaRPr lang="en-US" dirty="0"/>
          </a:p>
        </p:txBody>
      </p:sp>
      <p:sp>
        <p:nvSpPr>
          <p:cNvPr id="4" name="Slide Number Placeholder 3">
            <a:extLst>
              <a:ext uri="{FF2B5EF4-FFF2-40B4-BE49-F238E27FC236}">
                <a16:creationId xmlns:a16="http://schemas.microsoft.com/office/drawing/2014/main" id="{58C9BBF7-3BC1-901E-0033-F974A5539C56}"/>
              </a:ext>
            </a:extLst>
          </p:cNvPr>
          <p:cNvSpPr>
            <a:spLocks noGrp="1"/>
          </p:cNvSpPr>
          <p:nvPr>
            <p:ph type="sldNum" sz="quarter" idx="10"/>
          </p:nvPr>
        </p:nvSpPr>
        <p:spPr/>
        <p:txBody>
          <a:bodyPr/>
          <a:lstStyle/>
          <a:p>
            <a:fld id="{B6ED98BD-9FE7-5144-8ABD-845F1AC4694B}" type="slidenum">
              <a:rPr lang="en-US" smtClean="0"/>
              <a:pPr/>
              <a:t>‹#›</a:t>
            </a:fld>
            <a:endParaRPr lang="en-US" dirty="0"/>
          </a:p>
        </p:txBody>
      </p:sp>
      <p:sp>
        <p:nvSpPr>
          <p:cNvPr id="7" name="Content Placeholder 9">
            <a:extLst>
              <a:ext uri="{FF2B5EF4-FFF2-40B4-BE49-F238E27FC236}">
                <a16:creationId xmlns:a16="http://schemas.microsoft.com/office/drawing/2014/main" id="{88F17830-B85A-1BE8-1E6D-A3AD225CF597}"/>
              </a:ext>
            </a:extLst>
          </p:cNvPr>
          <p:cNvSpPr>
            <a:spLocks noGrp="1"/>
          </p:cNvSpPr>
          <p:nvPr>
            <p:ph sz="quarter" idx="11" hasCustomPrompt="1"/>
          </p:nvPr>
        </p:nvSpPr>
        <p:spPr>
          <a:xfrm>
            <a:off x="407988" y="2243614"/>
            <a:ext cx="8268652"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pic>
        <p:nvPicPr>
          <p:cNvPr id="6" name="Picture 5">
            <a:extLst>
              <a:ext uri="{FF2B5EF4-FFF2-40B4-BE49-F238E27FC236}">
                <a16:creationId xmlns:a16="http://schemas.microsoft.com/office/drawing/2014/main" id="{BAF42455-4D0D-445C-98FB-FCCB8D40905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spTree>
    <p:extLst>
      <p:ext uri="{BB962C8B-B14F-4D97-AF65-F5344CB8AC3E}">
        <p14:creationId xmlns:p14="http://schemas.microsoft.com/office/powerpoint/2010/main" val="25122271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olid Colour Wind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dirty="0"/>
              <a:t>Heading</a:t>
            </a:r>
            <a:endParaRPr lang="en-US" dirty="0"/>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dirty="0"/>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Tree>
    <p:extLst>
      <p:ext uri="{BB962C8B-B14F-4D97-AF65-F5344CB8AC3E}">
        <p14:creationId xmlns:p14="http://schemas.microsoft.com/office/powerpoint/2010/main" val="1520916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o Brandmark Slide 1">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A3028D4-C7EB-2ACB-85F1-1918F5D674AD}"/>
              </a:ext>
            </a:extLst>
          </p:cNvPr>
          <p:cNvSpPr>
            <a:spLocks noGrp="1"/>
          </p:cNvSpPr>
          <p:nvPr>
            <p:ph type="ctrTitle" hasCustomPrompt="1"/>
          </p:nvPr>
        </p:nvSpPr>
        <p:spPr>
          <a:xfrm>
            <a:off x="413068" y="404814"/>
            <a:ext cx="10917951" cy="589798"/>
          </a:xfrm>
        </p:spPr>
        <p:txBody>
          <a:bodyPr anchor="t"/>
          <a:lstStyle>
            <a:lvl1pPr algn="l">
              <a:defRPr sz="2000" b="1"/>
            </a:lvl1pPr>
          </a:lstStyle>
          <a:p>
            <a:r>
              <a:rPr lang="en-GB" dirty="0"/>
              <a:t>This slide should only be used where content/charts/graphs encroach on the logo.</a:t>
            </a:r>
            <a:endParaRPr lang="en-US" dirty="0"/>
          </a:p>
        </p:txBody>
      </p:sp>
      <p:sp>
        <p:nvSpPr>
          <p:cNvPr id="6" name="Content Placeholder 8">
            <a:extLst>
              <a:ext uri="{FF2B5EF4-FFF2-40B4-BE49-F238E27FC236}">
                <a16:creationId xmlns:a16="http://schemas.microsoft.com/office/drawing/2014/main" id="{B1A55B5C-0177-5960-2568-2B1FD532444B}"/>
              </a:ext>
            </a:extLst>
          </p:cNvPr>
          <p:cNvSpPr>
            <a:spLocks noGrp="1"/>
          </p:cNvSpPr>
          <p:nvPr>
            <p:ph sz="quarter" idx="10" hasCustomPrompt="1"/>
          </p:nvPr>
        </p:nvSpPr>
        <p:spPr>
          <a:xfrm>
            <a:off x="407988" y="995362"/>
            <a:ext cx="10917951" cy="5457823"/>
          </a:xfrm>
        </p:spPr>
        <p:txBody>
          <a:bodyPr tIns="216000"/>
          <a:lstStyle>
            <a:lvl1pPr marL="0" indent="0" algn="ctr">
              <a:buNone/>
              <a:defRPr sz="2000"/>
            </a:lvl1pPr>
          </a:lstStyle>
          <a:p>
            <a:pPr lvl="0"/>
            <a:r>
              <a:rPr lang="en-US" dirty="0"/>
              <a:t>Click to add content</a:t>
            </a: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dirty="0"/>
          </a:p>
        </p:txBody>
      </p:sp>
    </p:spTree>
    <p:extLst>
      <p:ext uri="{BB962C8B-B14F-4D97-AF65-F5344CB8AC3E}">
        <p14:creationId xmlns:p14="http://schemas.microsoft.com/office/powerpoint/2010/main" val="132936366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 Brandmark Slide 2">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dirty="0"/>
          </a:p>
        </p:txBody>
      </p:sp>
      <p:sp>
        <p:nvSpPr>
          <p:cNvPr id="10" name="Title 1">
            <a:extLst>
              <a:ext uri="{FF2B5EF4-FFF2-40B4-BE49-F238E27FC236}">
                <a16:creationId xmlns:a16="http://schemas.microsoft.com/office/drawing/2014/main" id="{3E85DFED-2AC2-A88D-981E-1500EE2B335E}"/>
              </a:ext>
            </a:extLst>
          </p:cNvPr>
          <p:cNvSpPr>
            <a:spLocks noGrp="1"/>
          </p:cNvSpPr>
          <p:nvPr>
            <p:ph type="ctrTitle" hasCustomPrompt="1"/>
          </p:nvPr>
        </p:nvSpPr>
        <p:spPr>
          <a:xfrm>
            <a:off x="413068" y="404813"/>
            <a:ext cx="10917951" cy="905827"/>
          </a:xfrm>
        </p:spPr>
        <p:txBody>
          <a:bodyPr anchor="t"/>
          <a:lstStyle>
            <a:lvl1pPr algn="l">
              <a:defRPr sz="3200" b="1"/>
            </a:lvl1pPr>
          </a:lstStyle>
          <a:p>
            <a:r>
              <a:rPr lang="en-GB" dirty="0"/>
              <a:t>Headline</a:t>
            </a:r>
            <a:endParaRPr lang="en-US" dirty="0"/>
          </a:p>
        </p:txBody>
      </p:sp>
      <p:sp>
        <p:nvSpPr>
          <p:cNvPr id="11" name="Content Placeholder 9">
            <a:extLst>
              <a:ext uri="{FF2B5EF4-FFF2-40B4-BE49-F238E27FC236}">
                <a16:creationId xmlns:a16="http://schemas.microsoft.com/office/drawing/2014/main" id="{8E5C49D0-1C6E-F2AF-4B52-EC46698CD1C9}"/>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12" name="Content Placeholder 9">
            <a:extLst>
              <a:ext uri="{FF2B5EF4-FFF2-40B4-BE49-F238E27FC236}">
                <a16:creationId xmlns:a16="http://schemas.microsoft.com/office/drawing/2014/main" id="{D3E6C283-5523-28FE-604F-7E9D383BBBB1}"/>
              </a:ext>
            </a:extLst>
          </p:cNvPr>
          <p:cNvSpPr>
            <a:spLocks noGrp="1"/>
          </p:cNvSpPr>
          <p:nvPr>
            <p:ph sz="quarter" idx="12" hasCustomPrompt="1"/>
          </p:nvPr>
        </p:nvSpPr>
        <p:spPr>
          <a:xfrm>
            <a:off x="6096000" y="1311275"/>
            <a:ext cx="5235019"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Tree>
    <p:extLst>
      <p:ext uri="{BB962C8B-B14F-4D97-AF65-F5344CB8AC3E}">
        <p14:creationId xmlns:p14="http://schemas.microsoft.com/office/powerpoint/2010/main" val="2297610247"/>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 Brandmark Slide 3">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dirty="0"/>
          </a:p>
        </p:txBody>
      </p:sp>
      <p:sp>
        <p:nvSpPr>
          <p:cNvPr id="2" name="Title 1">
            <a:extLst>
              <a:ext uri="{FF2B5EF4-FFF2-40B4-BE49-F238E27FC236}">
                <a16:creationId xmlns:a16="http://schemas.microsoft.com/office/drawing/2014/main" id="{98EC8D42-3F06-BED8-535E-C96D3F7F524D}"/>
              </a:ext>
            </a:extLst>
          </p:cNvPr>
          <p:cNvSpPr>
            <a:spLocks noGrp="1"/>
          </p:cNvSpPr>
          <p:nvPr>
            <p:ph type="ctrTitle" hasCustomPrompt="1"/>
          </p:nvPr>
        </p:nvSpPr>
        <p:spPr>
          <a:xfrm>
            <a:off x="413068" y="404813"/>
            <a:ext cx="5194356" cy="905827"/>
          </a:xfrm>
        </p:spPr>
        <p:txBody>
          <a:bodyPr anchor="t"/>
          <a:lstStyle>
            <a:lvl1pPr algn="l">
              <a:defRPr sz="3200" b="1"/>
            </a:lvl1pPr>
          </a:lstStyle>
          <a:p>
            <a:r>
              <a:rPr lang="en-GB" dirty="0"/>
              <a:t>Headline</a:t>
            </a:r>
            <a:endParaRPr lang="en-US" dirty="0"/>
          </a:p>
        </p:txBody>
      </p:sp>
      <p:sp>
        <p:nvSpPr>
          <p:cNvPr id="3" name="Content Placeholder 9">
            <a:extLst>
              <a:ext uri="{FF2B5EF4-FFF2-40B4-BE49-F238E27FC236}">
                <a16:creationId xmlns:a16="http://schemas.microsoft.com/office/drawing/2014/main" id="{C51BAC42-A10A-1C7A-5D87-387BA5AD5785}"/>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dirty="0"/>
              <a:t>Click to add text</a:t>
            </a:r>
          </a:p>
        </p:txBody>
      </p:sp>
      <p:sp>
        <p:nvSpPr>
          <p:cNvPr id="9" name="Content Placeholder 11">
            <a:extLst>
              <a:ext uri="{FF2B5EF4-FFF2-40B4-BE49-F238E27FC236}">
                <a16:creationId xmlns:a16="http://schemas.microsoft.com/office/drawing/2014/main" id="{84E242E2-620F-9263-9DEB-52C9E06B4136}"/>
              </a:ext>
            </a:extLst>
          </p:cNvPr>
          <p:cNvSpPr>
            <a:spLocks noGrp="1"/>
          </p:cNvSpPr>
          <p:nvPr>
            <p:ph sz="quarter" idx="12" hasCustomPrompt="1"/>
          </p:nvPr>
        </p:nvSpPr>
        <p:spPr>
          <a:xfrm>
            <a:off x="6096000" y="404813"/>
            <a:ext cx="5235019" cy="6048374"/>
          </a:xfrm>
        </p:spPr>
        <p:txBody>
          <a:bodyPr tIns="251999"/>
          <a:lstStyle>
            <a:lvl1pPr marL="0" indent="0" algn="ctr">
              <a:buNone/>
              <a:defRPr sz="2000"/>
            </a:lvl1pPr>
          </a:lstStyle>
          <a:p>
            <a:pPr lvl="0"/>
            <a:r>
              <a:rPr lang="en-US" dirty="0"/>
              <a:t>Click to add content </a:t>
            </a:r>
          </a:p>
        </p:txBody>
      </p:sp>
    </p:spTree>
    <p:extLst>
      <p:ext uri="{BB962C8B-B14F-4D97-AF65-F5344CB8AC3E}">
        <p14:creationId xmlns:p14="http://schemas.microsoft.com/office/powerpoint/2010/main" val="256374885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E4A6F17-8F23-3197-8673-01918E504ECC}"/>
              </a:ext>
            </a:extLst>
          </p:cNvPr>
          <p:cNvPicPr>
            <a:picLocks noChangeAspect="1"/>
          </p:cNvPicPr>
          <p:nvPr userDrawn="1"/>
        </p:nvPicPr>
        <p:blipFill rotWithShape="1">
          <a:blip r:embed="rId2"/>
          <a:srcRect l="13313" r="16302"/>
          <a:stretch/>
        </p:blipFill>
        <p:spPr>
          <a:xfrm>
            <a:off x="5782235" y="403583"/>
            <a:ext cx="6409765" cy="6049605"/>
          </a:xfrm>
          <a:prstGeom prst="rect">
            <a:avLst/>
          </a:prstGeom>
        </p:spPr>
      </p:pic>
      <p:sp>
        <p:nvSpPr>
          <p:cNvPr id="7" name="Title 1">
            <a:extLst>
              <a:ext uri="{FF2B5EF4-FFF2-40B4-BE49-F238E27FC236}">
                <a16:creationId xmlns:a16="http://schemas.microsoft.com/office/drawing/2014/main" id="{527D6C5C-8314-E841-A10E-6350A52FE7B2}"/>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8" name="Subtitle 2">
            <a:extLst>
              <a:ext uri="{FF2B5EF4-FFF2-40B4-BE49-F238E27FC236}">
                <a16:creationId xmlns:a16="http://schemas.microsoft.com/office/drawing/2014/main" id="{C009B71D-890C-684F-B5C7-19275C283554}"/>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9" name="Text Placeholder 9">
            <a:extLst>
              <a:ext uri="{FF2B5EF4-FFF2-40B4-BE49-F238E27FC236}">
                <a16:creationId xmlns:a16="http://schemas.microsoft.com/office/drawing/2014/main" id="{097C6D19-5B70-D54E-A10F-44438D7731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10" name="Group 9">
            <a:extLst>
              <a:ext uri="{FF2B5EF4-FFF2-40B4-BE49-F238E27FC236}">
                <a16:creationId xmlns:a16="http://schemas.microsoft.com/office/drawing/2014/main" id="{FE99EA68-08CB-0E4C-B4DE-F7E2D6349B51}"/>
              </a:ext>
            </a:extLst>
          </p:cNvPr>
          <p:cNvGrpSpPr/>
          <p:nvPr userDrawn="1"/>
        </p:nvGrpSpPr>
        <p:grpSpPr>
          <a:xfrm>
            <a:off x="12076999" y="403583"/>
            <a:ext cx="115001" cy="6049605"/>
            <a:chOff x="12096110" y="376495"/>
            <a:chExt cx="115001" cy="6049605"/>
          </a:xfrm>
        </p:grpSpPr>
        <p:sp>
          <p:nvSpPr>
            <p:cNvPr id="11" name="Rectangle 10">
              <a:extLst>
                <a:ext uri="{FF2B5EF4-FFF2-40B4-BE49-F238E27FC236}">
                  <a16:creationId xmlns:a16="http://schemas.microsoft.com/office/drawing/2014/main" id="{C8E9FB35-29B1-9448-9C94-0A373230F186}"/>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CE91FB-E051-3640-B234-839DB623595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956517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Image 4">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7D6C5C-8314-E841-A10E-6350A52FE7B2}"/>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8" name="Subtitle 2">
            <a:extLst>
              <a:ext uri="{FF2B5EF4-FFF2-40B4-BE49-F238E27FC236}">
                <a16:creationId xmlns:a16="http://schemas.microsoft.com/office/drawing/2014/main" id="{C009B71D-890C-684F-B5C7-19275C283554}"/>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9" name="Text Placeholder 9">
            <a:extLst>
              <a:ext uri="{FF2B5EF4-FFF2-40B4-BE49-F238E27FC236}">
                <a16:creationId xmlns:a16="http://schemas.microsoft.com/office/drawing/2014/main" id="{097C6D19-5B70-D54E-A10F-44438D7731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10" name="Group 9">
            <a:extLst>
              <a:ext uri="{FF2B5EF4-FFF2-40B4-BE49-F238E27FC236}">
                <a16:creationId xmlns:a16="http://schemas.microsoft.com/office/drawing/2014/main" id="{FE99EA68-08CB-0E4C-B4DE-F7E2D6349B51}"/>
              </a:ext>
            </a:extLst>
          </p:cNvPr>
          <p:cNvGrpSpPr/>
          <p:nvPr userDrawn="1"/>
        </p:nvGrpSpPr>
        <p:grpSpPr>
          <a:xfrm>
            <a:off x="12076999" y="403583"/>
            <a:ext cx="115001" cy="6049605"/>
            <a:chOff x="12096110" y="376495"/>
            <a:chExt cx="115001" cy="6049605"/>
          </a:xfrm>
        </p:grpSpPr>
        <p:sp>
          <p:nvSpPr>
            <p:cNvPr id="11" name="Rectangle 10">
              <a:extLst>
                <a:ext uri="{FF2B5EF4-FFF2-40B4-BE49-F238E27FC236}">
                  <a16:creationId xmlns:a16="http://schemas.microsoft.com/office/drawing/2014/main" id="{C8E9FB35-29B1-9448-9C94-0A373230F186}"/>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CE91FB-E051-3640-B234-839DB623595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pic>
        <p:nvPicPr>
          <p:cNvPr id="13" name="Picture 12">
            <a:extLst>
              <a:ext uri="{FF2B5EF4-FFF2-40B4-BE49-F238E27FC236}">
                <a16:creationId xmlns:a16="http://schemas.microsoft.com/office/drawing/2014/main" id="{10CCFB6C-B41C-4427-A3CA-C5C92FAD59E0}"/>
              </a:ext>
            </a:extLst>
          </p:cNvPr>
          <p:cNvPicPr>
            <a:picLocks noChangeAspect="1"/>
          </p:cNvPicPr>
          <p:nvPr userDrawn="1"/>
        </p:nvPicPr>
        <p:blipFill rotWithShape="1">
          <a:blip r:embed="rId2"/>
          <a:srcRect l="7428" r="25142"/>
          <a:stretch/>
        </p:blipFill>
        <p:spPr>
          <a:xfrm flipH="1">
            <a:off x="5933692" y="403583"/>
            <a:ext cx="6191250" cy="6121042"/>
          </a:xfrm>
          <a:prstGeom prst="rect">
            <a:avLst/>
          </a:prstGeom>
        </p:spPr>
      </p:pic>
    </p:spTree>
    <p:extLst>
      <p:ext uri="{BB962C8B-B14F-4D97-AF65-F5344CB8AC3E}">
        <p14:creationId xmlns:p14="http://schemas.microsoft.com/office/powerpoint/2010/main" val="250851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ylon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4DD70B66-51A0-0342-BE82-907F1A220ED7}"/>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10" name="Subtitle 2">
            <a:extLst>
              <a:ext uri="{FF2B5EF4-FFF2-40B4-BE49-F238E27FC236}">
                <a16:creationId xmlns:a16="http://schemas.microsoft.com/office/drawing/2014/main" id="{2FEBDBC7-BA02-FB4E-845A-44E24B64E6FD}"/>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12" name="Text Placeholder 9">
            <a:extLst>
              <a:ext uri="{FF2B5EF4-FFF2-40B4-BE49-F238E27FC236}">
                <a16:creationId xmlns:a16="http://schemas.microsoft.com/office/drawing/2014/main" id="{14C61870-E7EF-F04A-BB6D-F8D20E9D4391}"/>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8" name="Group 7">
            <a:extLst>
              <a:ext uri="{FF2B5EF4-FFF2-40B4-BE49-F238E27FC236}">
                <a16:creationId xmlns:a16="http://schemas.microsoft.com/office/drawing/2014/main" id="{2E24C411-30AF-A84E-BD5D-842B0247D299}"/>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DCBCB4C7-4A44-AB47-A282-52166886B89B}"/>
                </a:ext>
              </a:extLst>
            </p:cNvPr>
            <p:cNvSpPr/>
            <p:nvPr userDrawn="1"/>
          </p:nvSpPr>
          <p:spPr>
            <a:xfrm>
              <a:off x="12092050" y="3090251"/>
              <a:ext cx="119062" cy="33358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6428A5C-1858-3D48-982D-0EF50CE736BB}"/>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50178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ylon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25A4335F-D0C8-1A46-9E4E-5C286D557C6B}"/>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8" name="Subtitle 2">
            <a:extLst>
              <a:ext uri="{FF2B5EF4-FFF2-40B4-BE49-F238E27FC236}">
                <a16:creationId xmlns:a16="http://schemas.microsoft.com/office/drawing/2014/main" id="{96E1CF35-D507-FE4E-9976-850B8BA87600}"/>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12" name="Text Placeholder 9">
            <a:extLst>
              <a:ext uri="{FF2B5EF4-FFF2-40B4-BE49-F238E27FC236}">
                <a16:creationId xmlns:a16="http://schemas.microsoft.com/office/drawing/2014/main" id="{9FE6D3EE-E753-FC4E-91ED-C9F58D4643A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10" name="Group 9">
            <a:extLst>
              <a:ext uri="{FF2B5EF4-FFF2-40B4-BE49-F238E27FC236}">
                <a16:creationId xmlns:a16="http://schemas.microsoft.com/office/drawing/2014/main" id="{B3DE0FA9-35E6-144E-ADE3-3DE64DF63510}"/>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3EF25BE2-B6E7-284C-8EE0-157795E4A0CD}"/>
                </a:ext>
              </a:extLst>
            </p:cNvPr>
            <p:cNvSpPr/>
            <p:nvPr userDrawn="1"/>
          </p:nvSpPr>
          <p:spPr>
            <a:xfrm>
              <a:off x="12092050" y="3150212"/>
              <a:ext cx="119062" cy="3275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13891FA-D1CD-8D49-9E5C-C5C2BEEE94A4}"/>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239293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nd &amp; Su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pic>
        <p:nvPicPr>
          <p:cNvPr id="9" name="Picture 8">
            <a:extLst>
              <a:ext uri="{FF2B5EF4-FFF2-40B4-BE49-F238E27FC236}">
                <a16:creationId xmlns:a16="http://schemas.microsoft.com/office/drawing/2014/main" id="{6B15B95F-0F35-4BC7-A0ED-972BB55F71B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sp>
        <p:nvSpPr>
          <p:cNvPr id="7" name="Title 1">
            <a:extLst>
              <a:ext uri="{FF2B5EF4-FFF2-40B4-BE49-F238E27FC236}">
                <a16:creationId xmlns:a16="http://schemas.microsoft.com/office/drawing/2014/main" id="{C29BAF51-720D-AB41-9121-14E16BA3F244}"/>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10" name="Subtitle 2">
            <a:extLst>
              <a:ext uri="{FF2B5EF4-FFF2-40B4-BE49-F238E27FC236}">
                <a16:creationId xmlns:a16="http://schemas.microsoft.com/office/drawing/2014/main" id="{F2160E41-212D-D940-8E98-FAA3F5316482}"/>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12" name="Text Placeholder 9">
            <a:extLst>
              <a:ext uri="{FF2B5EF4-FFF2-40B4-BE49-F238E27FC236}">
                <a16:creationId xmlns:a16="http://schemas.microsoft.com/office/drawing/2014/main" id="{5857F785-4188-F74E-9286-07C27374F4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8" name="Group 7">
            <a:extLst>
              <a:ext uri="{FF2B5EF4-FFF2-40B4-BE49-F238E27FC236}">
                <a16:creationId xmlns:a16="http://schemas.microsoft.com/office/drawing/2014/main" id="{19E6C2CA-C016-284E-BF4B-398C8666B7DD}"/>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75AF96FB-EC06-3E4E-99BC-954F70F10AB6}"/>
                </a:ext>
              </a:extLst>
            </p:cNvPr>
            <p:cNvSpPr/>
            <p:nvPr userDrawn="1"/>
          </p:nvSpPr>
          <p:spPr>
            <a:xfrm>
              <a:off x="12092050" y="3007805"/>
              <a:ext cx="119062" cy="34182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0CDF7947-95D4-FE41-AC6C-154733ECD88A}"/>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86985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ustainability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F0D32652-4E01-D345-BF9D-D78E6D6B29AE}"/>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dirty="0"/>
              <a:t>Presentation</a:t>
            </a:r>
            <a:br>
              <a:rPr lang="en-GB" dirty="0"/>
            </a:br>
            <a:r>
              <a:rPr lang="en-GB" dirty="0"/>
              <a:t>Title</a:t>
            </a:r>
            <a:endParaRPr lang="en-US" dirty="0"/>
          </a:p>
        </p:txBody>
      </p:sp>
      <p:sp>
        <p:nvSpPr>
          <p:cNvPr id="10" name="Subtitle 2">
            <a:extLst>
              <a:ext uri="{FF2B5EF4-FFF2-40B4-BE49-F238E27FC236}">
                <a16:creationId xmlns:a16="http://schemas.microsoft.com/office/drawing/2014/main" id="{DF1AD272-F004-1A4E-8C1A-E85BD606D77A}"/>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Presentation Subtitle</a:t>
            </a:r>
            <a:endParaRPr lang="en-US" dirty="0"/>
          </a:p>
        </p:txBody>
      </p:sp>
      <p:sp>
        <p:nvSpPr>
          <p:cNvPr id="12" name="Text Placeholder 9">
            <a:extLst>
              <a:ext uri="{FF2B5EF4-FFF2-40B4-BE49-F238E27FC236}">
                <a16:creationId xmlns:a16="http://schemas.microsoft.com/office/drawing/2014/main" id="{6B609B60-D542-B643-835B-3D17D19F866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dirty="0"/>
              <a:t>DD/MM/YYYY</a:t>
            </a:r>
          </a:p>
        </p:txBody>
      </p:sp>
      <p:grpSp>
        <p:nvGrpSpPr>
          <p:cNvPr id="8" name="Group 7">
            <a:extLst>
              <a:ext uri="{FF2B5EF4-FFF2-40B4-BE49-F238E27FC236}">
                <a16:creationId xmlns:a16="http://schemas.microsoft.com/office/drawing/2014/main" id="{D737E018-15A5-E244-B09B-D24593BE95A4}"/>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705835F2-914F-8442-BB52-42935A0841F8}"/>
                </a:ext>
              </a:extLst>
            </p:cNvPr>
            <p:cNvSpPr/>
            <p:nvPr userDrawn="1"/>
          </p:nvSpPr>
          <p:spPr>
            <a:xfrm>
              <a:off x="12092050" y="3157707"/>
              <a:ext cx="119062" cy="32683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366FE96-B38F-D14D-9D4A-771EF6991E36}"/>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37526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4.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17.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6" name="Picture 5">
            <a:extLst>
              <a:ext uri="{FF2B5EF4-FFF2-40B4-BE49-F238E27FC236}">
                <a16:creationId xmlns:a16="http://schemas.microsoft.com/office/drawing/2014/main" id="{3F02340B-4DB4-494B-8945-224D02412A9C}"/>
              </a:ext>
            </a:extLst>
          </p:cNvPr>
          <p:cNvPicPr>
            <a:picLocks noChangeAspect="1"/>
          </p:cNvPicPr>
          <p:nvPr userDrawn="1"/>
        </p:nvPicPr>
        <p:blipFill>
          <a:blip r:embed="rId12" cstate="screen">
            <a:extLst>
              <a:ext uri="{28A0092B-C50C-407E-A947-70E740481C1C}">
                <a14:useLocalDpi xmlns:a14="http://schemas.microsoft.com/office/drawing/2010/main"/>
              </a:ext>
            </a:extLst>
          </a:blip>
          <a:srcRect/>
          <a:stretch/>
        </p:blipFill>
        <p:spPr>
          <a:xfrm>
            <a:off x="2203563" y="5902699"/>
            <a:ext cx="1191478" cy="622791"/>
          </a:xfrm>
          <a:prstGeom prst="rect">
            <a:avLst/>
          </a:prstGeom>
        </p:spPr>
      </p:pic>
    </p:spTree>
    <p:extLst>
      <p:ext uri="{BB962C8B-B14F-4D97-AF65-F5344CB8AC3E}">
        <p14:creationId xmlns:p14="http://schemas.microsoft.com/office/powerpoint/2010/main" val="1001138316"/>
      </p:ext>
    </p:extLst>
  </p:cSld>
  <p:clrMap bg1="lt1" tx1="dk1" bg2="lt2" tx2="dk2" accent1="accent1" accent2="accent2" accent3="accent3" accent4="accent4" accent5="accent5" accent6="accent6" hlink="hlink" folHlink="folHlink"/>
  <p:sldLayoutIdLst>
    <p:sldLayoutId id="2147483659" r:id="rId1"/>
    <p:sldLayoutId id="2147483668" r:id="rId2"/>
    <p:sldLayoutId id="2147483669" r:id="rId3"/>
    <p:sldLayoutId id="2147483670" r:id="rId4"/>
    <p:sldLayoutId id="2147483727" r:id="rId5"/>
    <p:sldLayoutId id="2147483672" r:id="rId6"/>
    <p:sldLayoutId id="2147483719" r:id="rId7"/>
    <p:sldLayoutId id="2147483709" r:id="rId8"/>
    <p:sldLayoutId id="2147483718" r:id="rId9"/>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45314113"/>
      </p:ext>
    </p:extLst>
  </p:cSld>
  <p:clrMap bg1="lt1" tx1="dk1" bg2="lt2" tx2="dk2" accent1="accent1" accent2="accent2" accent3="accent3" accent4="accent4" accent5="accent5" accent6="accent6" hlink="hlink" folHlink="folHlink"/>
  <p:sldLayoutIdLst>
    <p:sldLayoutId id="2147483711" r:id="rId1"/>
    <p:sldLayoutId id="2147483713" r:id="rId2"/>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descr="A black and white image of a person's face&#10;&#10;Description automatically generated with medium confidence">
            <a:extLst>
              <a:ext uri="{FF2B5EF4-FFF2-40B4-BE49-F238E27FC236}">
                <a16:creationId xmlns:a16="http://schemas.microsoft.com/office/drawing/2014/main" id="{32E31800-70AA-35A3-32EF-072BE9BBE7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9" name="Picture 8">
            <a:extLst>
              <a:ext uri="{FF2B5EF4-FFF2-40B4-BE49-F238E27FC236}">
                <a16:creationId xmlns:a16="http://schemas.microsoft.com/office/drawing/2014/main" id="{98C5988B-EB4F-46EE-9A3B-6245B914F1F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7" name="Group 6">
            <a:extLst>
              <a:ext uri="{FF2B5EF4-FFF2-40B4-BE49-F238E27FC236}">
                <a16:creationId xmlns:a16="http://schemas.microsoft.com/office/drawing/2014/main" id="{C5B75591-2D44-5745-AD37-BD626F7269F3}"/>
              </a:ext>
            </a:extLst>
          </p:cNvPr>
          <p:cNvGrpSpPr/>
          <p:nvPr userDrawn="1"/>
        </p:nvGrpSpPr>
        <p:grpSpPr>
          <a:xfrm>
            <a:off x="12072939" y="404198"/>
            <a:ext cx="119062" cy="6049605"/>
            <a:chOff x="12092050" y="376495"/>
            <a:chExt cx="119062" cy="6049605"/>
          </a:xfrm>
        </p:grpSpPr>
        <p:sp>
          <p:nvSpPr>
            <p:cNvPr id="8" name="Rectangle 7">
              <a:extLst>
                <a:ext uri="{FF2B5EF4-FFF2-40B4-BE49-F238E27FC236}">
                  <a16:creationId xmlns:a16="http://schemas.microsoft.com/office/drawing/2014/main" id="{6D0B1584-9D37-A543-B705-8C970C8CBF88}"/>
                </a:ext>
              </a:extLst>
            </p:cNvPr>
            <p:cNvSpPr/>
            <p:nvPr userDrawn="1"/>
          </p:nvSpPr>
          <p:spPr>
            <a:xfrm>
              <a:off x="12092050" y="3157707"/>
              <a:ext cx="119062" cy="3268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41F6637-5353-3D46-90F8-C92B97A1EB6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4261905593"/>
      </p:ext>
    </p:extLst>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C09E6D66-ADEF-D9DD-CD26-D57CF580F2A4}"/>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dirty="0"/>
          </a:p>
        </p:txBody>
      </p:sp>
      <p:pic>
        <p:nvPicPr>
          <p:cNvPr id="11" name="Picture 10" descr="Logo, icon&#10;&#10;Description automatically generated">
            <a:extLst>
              <a:ext uri="{FF2B5EF4-FFF2-40B4-BE49-F238E27FC236}">
                <a16:creationId xmlns:a16="http://schemas.microsoft.com/office/drawing/2014/main" id="{71D16539-7A75-5940-8490-292B7DAE52FF}"/>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407988" y="6037188"/>
            <a:ext cx="1042986" cy="416000"/>
          </a:xfrm>
          <a:prstGeom prst="rect">
            <a:avLst/>
          </a:prstGeom>
        </p:spPr>
      </p:pic>
      <p:pic>
        <p:nvPicPr>
          <p:cNvPr id="12" name="Picture 11">
            <a:extLst>
              <a:ext uri="{FF2B5EF4-FFF2-40B4-BE49-F238E27FC236}">
                <a16:creationId xmlns:a16="http://schemas.microsoft.com/office/drawing/2014/main" id="{44D358D9-A331-AC47-AFE1-B4DD477C0A2C}"/>
              </a:ext>
            </a:extLst>
          </p:cNvPr>
          <p:cNvPicPr>
            <a:picLocks noChangeAspect="1"/>
          </p:cNvPicPr>
          <p:nvPr userDrawn="1"/>
        </p:nvPicPr>
        <p:blipFill>
          <a:blip r:embed="rId20" cstate="screen">
            <a:extLst>
              <a:ext uri="{28A0092B-C50C-407E-A947-70E740481C1C}">
                <a14:useLocalDpi xmlns:a14="http://schemas.microsoft.com/office/drawing/2010/main"/>
              </a:ext>
            </a:extLst>
          </a:blip>
          <a:srcRect/>
          <a:stretch/>
        </p:blipFill>
        <p:spPr>
          <a:xfrm>
            <a:off x="1658737" y="6037188"/>
            <a:ext cx="890788" cy="465618"/>
          </a:xfrm>
          <a:prstGeom prst="rect">
            <a:avLst/>
          </a:prstGeom>
        </p:spPr>
      </p:pic>
    </p:spTree>
    <p:extLst>
      <p:ext uri="{BB962C8B-B14F-4D97-AF65-F5344CB8AC3E}">
        <p14:creationId xmlns:p14="http://schemas.microsoft.com/office/powerpoint/2010/main" val="2228958103"/>
      </p:ext>
    </p:extLst>
  </p:cSld>
  <p:clrMap bg1="lt1" tx1="dk1" bg2="lt2" tx2="dk2" accent1="accent1" accent2="accent2" accent3="accent3" accent4="accent4" accent5="accent5" accent6="accent6" hlink="hlink" folHlink="folHlink"/>
  <p:sldLayoutIdLst>
    <p:sldLayoutId id="2147483674" r:id="rId1"/>
    <p:sldLayoutId id="2147483690" r:id="rId2"/>
    <p:sldLayoutId id="2147483707" r:id="rId3"/>
    <p:sldLayoutId id="2147483708" r:id="rId4"/>
    <p:sldLayoutId id="2147483720" r:id="rId5"/>
    <p:sldLayoutId id="2147483721" r:id="rId6"/>
    <p:sldLayoutId id="2147483692" r:id="rId7"/>
    <p:sldLayoutId id="2147483723" r:id="rId8"/>
    <p:sldLayoutId id="2147483722" r:id="rId9"/>
    <p:sldLayoutId id="2147483691" r:id="rId10"/>
    <p:sldLayoutId id="2147483693" r:id="rId11"/>
    <p:sldLayoutId id="2147483697" r:id="rId12"/>
    <p:sldLayoutId id="2147483694" r:id="rId13"/>
    <p:sldLayoutId id="2147483696" r:id="rId14"/>
    <p:sldLayoutId id="2147483731" r:id="rId15"/>
    <p:sldLayoutId id="2147483732" r:id="rId16"/>
    <p:sldLayoutId id="2147483734" r:id="rId17"/>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guide id="6" pos="7423" userDrawn="1">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6" name="Picture 5" descr="A black and white image of a person's face&#10;&#10;Description automatically generated with medium confidence">
            <a:extLst>
              <a:ext uri="{FF2B5EF4-FFF2-40B4-BE49-F238E27FC236}">
                <a16:creationId xmlns:a16="http://schemas.microsoft.com/office/drawing/2014/main" id="{2F3F8025-F777-7985-372D-3F70C4982E2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07989" y="6037188"/>
            <a:ext cx="1042986" cy="416000"/>
          </a:xfrm>
          <a:prstGeom prst="rect">
            <a:avLst/>
          </a:prstGeom>
        </p:spPr>
      </p:pic>
      <p:sp>
        <p:nvSpPr>
          <p:cNvPr id="12" name="Slide Number Placeholder 3">
            <a:extLst>
              <a:ext uri="{FF2B5EF4-FFF2-40B4-BE49-F238E27FC236}">
                <a16:creationId xmlns:a16="http://schemas.microsoft.com/office/drawing/2014/main" id="{868B3928-BF83-76EF-C317-932262955931}"/>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bg1"/>
                </a:solidFill>
              </a:defRPr>
            </a:lvl1pPr>
          </a:lstStyle>
          <a:p>
            <a:fld id="{B6ED98BD-9FE7-5144-8ABD-845F1AC4694B}" type="slidenum">
              <a:rPr lang="en-US" smtClean="0"/>
              <a:pPr/>
              <a:t>‹#›</a:t>
            </a:fld>
            <a:endParaRPr lang="en-US" dirty="0"/>
          </a:p>
        </p:txBody>
      </p:sp>
      <p:pic>
        <p:nvPicPr>
          <p:cNvPr id="8" name="Picture 7">
            <a:extLst>
              <a:ext uri="{FF2B5EF4-FFF2-40B4-BE49-F238E27FC236}">
                <a16:creationId xmlns:a16="http://schemas.microsoft.com/office/drawing/2014/main" id="{A7B552EF-2D81-42EC-BE7A-501912F7D1D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557805" y="6004121"/>
            <a:ext cx="1021055" cy="537995"/>
          </a:xfrm>
          <a:prstGeom prst="rect">
            <a:avLst/>
          </a:prstGeom>
        </p:spPr>
      </p:pic>
      <p:grpSp>
        <p:nvGrpSpPr>
          <p:cNvPr id="9" name="Group 8">
            <a:extLst>
              <a:ext uri="{FF2B5EF4-FFF2-40B4-BE49-F238E27FC236}">
                <a16:creationId xmlns:a16="http://schemas.microsoft.com/office/drawing/2014/main" id="{C090843E-5C25-5740-B630-9BAE4E2F5B0C}"/>
              </a:ext>
            </a:extLst>
          </p:cNvPr>
          <p:cNvGrpSpPr/>
          <p:nvPr userDrawn="1"/>
        </p:nvGrpSpPr>
        <p:grpSpPr>
          <a:xfrm>
            <a:off x="12072939" y="404198"/>
            <a:ext cx="119062" cy="6049605"/>
            <a:chOff x="12092050" y="376495"/>
            <a:chExt cx="119062" cy="6049605"/>
          </a:xfrm>
        </p:grpSpPr>
        <p:sp>
          <p:nvSpPr>
            <p:cNvPr id="11" name="Rectangle 10">
              <a:extLst>
                <a:ext uri="{FF2B5EF4-FFF2-40B4-BE49-F238E27FC236}">
                  <a16:creationId xmlns:a16="http://schemas.microsoft.com/office/drawing/2014/main" id="{2AF38A0F-2286-824B-94E8-2358C2BE375C}"/>
                </a:ext>
              </a:extLst>
            </p:cNvPr>
            <p:cNvSpPr/>
            <p:nvPr userDrawn="1"/>
          </p:nvSpPr>
          <p:spPr>
            <a:xfrm>
              <a:off x="12092050" y="3157707"/>
              <a:ext cx="119062" cy="3268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1EE8A70-2634-1843-8B70-734298386D44}"/>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743250597"/>
      </p:ext>
    </p:extLst>
  </p:cSld>
  <p:clrMap bg1="lt1" tx1="dk1" bg2="lt2" tx2="dk2" accent1="accent1" accent2="accent2" accent3="accent3" accent4="accent4" accent5="accent5" accent6="accent6" hlink="hlink" folHlink="folHlink"/>
  <p:sldLayoutIdLst>
    <p:sldLayoutId id="2147483699" r:id="rId1"/>
    <p:sldLayoutId id="2147483703" r:id="rId2"/>
    <p:sldLayoutId id="2147483726" r:id="rId3"/>
  </p:sldLayoutIdLst>
  <p:hf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55AFB9FF-B5DF-2B5F-C7A5-A5C85601C964}"/>
              </a:ext>
            </a:extLst>
          </p:cNvPr>
          <p:cNvSpPr>
            <a:spLocks noGrp="1"/>
          </p:cNvSpPr>
          <p:nvPr>
            <p:ph type="sldNum" sz="quarter" idx="4"/>
          </p:nvPr>
        </p:nvSpPr>
        <p:spPr>
          <a:xfrm>
            <a:off x="11331019" y="6048585"/>
            <a:ext cx="452992"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dirty="0"/>
          </a:p>
        </p:txBody>
      </p:sp>
      <p:grpSp>
        <p:nvGrpSpPr>
          <p:cNvPr id="5" name="Group 4">
            <a:extLst>
              <a:ext uri="{FF2B5EF4-FFF2-40B4-BE49-F238E27FC236}">
                <a16:creationId xmlns:a16="http://schemas.microsoft.com/office/drawing/2014/main" id="{0635B404-F0D0-3347-B478-747C63C3CD7C}"/>
              </a:ext>
            </a:extLst>
          </p:cNvPr>
          <p:cNvGrpSpPr/>
          <p:nvPr userDrawn="1"/>
        </p:nvGrpSpPr>
        <p:grpSpPr>
          <a:xfrm>
            <a:off x="12076999" y="0"/>
            <a:ext cx="115001" cy="6857999"/>
            <a:chOff x="12096110" y="-29794"/>
            <a:chExt cx="115001" cy="6857999"/>
          </a:xfrm>
        </p:grpSpPr>
        <p:sp>
          <p:nvSpPr>
            <p:cNvPr id="6" name="Rectangle 5">
              <a:extLst>
                <a:ext uri="{FF2B5EF4-FFF2-40B4-BE49-F238E27FC236}">
                  <a16:creationId xmlns:a16="http://schemas.microsoft.com/office/drawing/2014/main" id="{B31D104A-3946-AF46-A551-67DB771A15BC}"/>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A7C42DFC-5DE3-1C42-BA43-A7311B8312A9}"/>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endParaRPr>
            </a:p>
          </p:txBody>
        </p:sp>
      </p:grpSp>
    </p:spTree>
    <p:extLst>
      <p:ext uri="{BB962C8B-B14F-4D97-AF65-F5344CB8AC3E}">
        <p14:creationId xmlns:p14="http://schemas.microsoft.com/office/powerpoint/2010/main" val="170381358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5"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8.png"/><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hyperlink" Target="https://eepublicdownloads.blob.core.windows.net/public-cdn-container/clean-documents/Publications/Position%20papers%20and%20reports/2024/ENTSO-E%20Position%20on%20Urgent%20Connection%20Requirements%20for%20Power-to-Gas%20Demand%20Facilities.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hyperlink" Target="https://buzz.grid.ie/sites/operations/as/gridcode/JGCRP%20%20GCRP%20Meeting/2024%201%20Dublin_Belfast/JGCRP_ApprovedMinutes_20March2024.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B749B2D-EAA9-AA4E-B6C6-E02BA07B34BD}"/>
              </a:ext>
            </a:extLst>
          </p:cNvPr>
          <p:cNvSpPr>
            <a:spLocks noGrp="1"/>
          </p:cNvSpPr>
          <p:nvPr>
            <p:ph type="ctrTitle"/>
          </p:nvPr>
        </p:nvSpPr>
        <p:spPr>
          <a:xfrm>
            <a:off x="413068" y="1122363"/>
            <a:ext cx="5246052" cy="1517491"/>
          </a:xfrm>
        </p:spPr>
        <p:txBody>
          <a:bodyPr/>
          <a:lstStyle/>
          <a:p>
            <a:r>
              <a:rPr lang="en-IE" dirty="0"/>
              <a:t>JGCRP Meeting</a:t>
            </a:r>
          </a:p>
        </p:txBody>
      </p:sp>
      <p:sp>
        <p:nvSpPr>
          <p:cNvPr id="6" name="Subtitle 3">
            <a:extLst>
              <a:ext uri="{FF2B5EF4-FFF2-40B4-BE49-F238E27FC236}">
                <a16:creationId xmlns:a16="http://schemas.microsoft.com/office/drawing/2014/main" id="{2CA77DEA-2D96-0642-A546-3F43BDF9EF33}"/>
              </a:ext>
            </a:extLst>
          </p:cNvPr>
          <p:cNvSpPr>
            <a:spLocks noGrp="1"/>
          </p:cNvSpPr>
          <p:nvPr>
            <p:ph type="subTitle" idx="1"/>
          </p:nvPr>
        </p:nvSpPr>
        <p:spPr>
          <a:xfrm>
            <a:off x="407987" y="2642553"/>
            <a:ext cx="5246053" cy="1517491"/>
          </a:xfrm>
        </p:spPr>
        <p:txBody>
          <a:bodyPr/>
          <a:lstStyle/>
          <a:p>
            <a:r>
              <a:rPr lang="en-IE" dirty="0"/>
              <a:t>O4 December 2024</a:t>
            </a:r>
          </a:p>
        </p:txBody>
      </p:sp>
      <p:sp>
        <p:nvSpPr>
          <p:cNvPr id="8" name="Text Placeholder 4">
            <a:extLst>
              <a:ext uri="{FF2B5EF4-FFF2-40B4-BE49-F238E27FC236}">
                <a16:creationId xmlns:a16="http://schemas.microsoft.com/office/drawing/2014/main" id="{22DABDB7-475F-354D-8FDA-D77C67F5C6DB}"/>
              </a:ext>
            </a:extLst>
          </p:cNvPr>
          <p:cNvSpPr>
            <a:spLocks noGrp="1"/>
          </p:cNvSpPr>
          <p:nvPr>
            <p:ph type="body" sz="quarter" idx="10"/>
          </p:nvPr>
        </p:nvSpPr>
        <p:spPr>
          <a:xfrm>
            <a:off x="407988" y="385763"/>
            <a:ext cx="2203450" cy="347027"/>
          </a:xfrm>
        </p:spPr>
        <p:txBody>
          <a:bodyPr/>
          <a:lstStyle/>
          <a:p>
            <a:r>
              <a:rPr lang="en-IE" dirty="0"/>
              <a:t>04/12/2024</a:t>
            </a:r>
          </a:p>
        </p:txBody>
      </p:sp>
      <p:sp>
        <p:nvSpPr>
          <p:cNvPr id="2" name="TextBox 1">
            <a:extLst>
              <a:ext uri="{FF2B5EF4-FFF2-40B4-BE49-F238E27FC236}">
                <a16:creationId xmlns:a16="http://schemas.microsoft.com/office/drawing/2014/main" id="{D628EC6D-6031-757B-891A-41D429049B18}"/>
              </a:ext>
            </a:extLst>
          </p:cNvPr>
          <p:cNvSpPr txBox="1"/>
          <p:nvPr/>
        </p:nvSpPr>
        <p:spPr>
          <a:xfrm>
            <a:off x="4667250" y="6229350"/>
            <a:ext cx="333375" cy="369332"/>
          </a:xfrm>
          <a:prstGeom prst="rect">
            <a:avLst/>
          </a:prstGeom>
          <a:noFill/>
        </p:spPr>
        <p:txBody>
          <a:bodyPr wrap="square" rtlCol="0">
            <a:spAutoFit/>
          </a:bodyPr>
          <a:lstStyle/>
          <a:p>
            <a:r>
              <a:rPr lang="en-IE" dirty="0"/>
              <a:t>1</a:t>
            </a:r>
          </a:p>
        </p:txBody>
      </p:sp>
    </p:spTree>
    <p:extLst>
      <p:ext uri="{BB962C8B-B14F-4D97-AF65-F5344CB8AC3E}">
        <p14:creationId xmlns:p14="http://schemas.microsoft.com/office/powerpoint/2010/main" val="2707927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94DE1-6737-895C-E20B-38835BCAD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1B2A07-67B8-B091-27C5-73AF7DF85BB1}"/>
              </a:ext>
            </a:extLst>
          </p:cNvPr>
          <p:cNvSpPr>
            <a:spLocks noGrp="1"/>
          </p:cNvSpPr>
          <p:nvPr>
            <p:ph type="ctrTitle"/>
          </p:nvPr>
        </p:nvSpPr>
        <p:spPr>
          <a:xfrm>
            <a:off x="413067" y="221933"/>
            <a:ext cx="9004201" cy="387667"/>
          </a:xfrm>
        </p:spPr>
        <p:txBody>
          <a:bodyPr/>
          <a:lstStyle/>
          <a:p>
            <a:r>
              <a:rPr lang="en-US" dirty="0">
                <a:latin typeface="Calibri" panose="020F0502020204030204" pitchFamily="34" charset="0"/>
              </a:rPr>
              <a:t>Additional Change since circulation</a:t>
            </a:r>
          </a:p>
        </p:txBody>
      </p:sp>
      <p:sp>
        <p:nvSpPr>
          <p:cNvPr id="4" name="Slide Number Placeholder 3">
            <a:extLst>
              <a:ext uri="{FF2B5EF4-FFF2-40B4-BE49-F238E27FC236}">
                <a16:creationId xmlns:a16="http://schemas.microsoft.com/office/drawing/2014/main" id="{04567D26-3C70-BF52-D029-983A8007D0B8}"/>
              </a:ext>
            </a:extLst>
          </p:cNvPr>
          <p:cNvSpPr>
            <a:spLocks noGrp="1"/>
          </p:cNvSpPr>
          <p:nvPr>
            <p:ph type="sldNum" sz="quarter" idx="11"/>
          </p:nvPr>
        </p:nvSpPr>
        <p:spPr/>
        <p:txBody>
          <a:bodyPr/>
          <a:lstStyle/>
          <a:p>
            <a:fld id="{B6ED98BD-9FE7-5144-8ABD-845F1AC4694B}" type="slidenum">
              <a:rPr lang="en-US" smtClean="0"/>
              <a:pPr/>
              <a:t>10</a:t>
            </a:fld>
            <a:endParaRPr lang="en-US"/>
          </a:p>
        </p:txBody>
      </p:sp>
      <p:sp>
        <p:nvSpPr>
          <p:cNvPr id="3" name="Text Placeholder 4">
            <a:extLst>
              <a:ext uri="{FF2B5EF4-FFF2-40B4-BE49-F238E27FC236}">
                <a16:creationId xmlns:a16="http://schemas.microsoft.com/office/drawing/2014/main" id="{F958C089-CCBB-9223-6D58-337688915807}"/>
              </a:ext>
            </a:extLst>
          </p:cNvPr>
          <p:cNvSpPr txBox="1">
            <a:spLocks/>
          </p:cNvSpPr>
          <p:nvPr/>
        </p:nvSpPr>
        <p:spPr>
          <a:xfrm>
            <a:off x="2941638"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
        <p:nvSpPr>
          <p:cNvPr id="5" name="Content Placeholder 2">
            <a:extLst>
              <a:ext uri="{FF2B5EF4-FFF2-40B4-BE49-F238E27FC236}">
                <a16:creationId xmlns:a16="http://schemas.microsoft.com/office/drawing/2014/main" id="{FAF0D386-3616-3F74-8C9B-1B93C5E89BE9}"/>
              </a:ext>
            </a:extLst>
          </p:cNvPr>
          <p:cNvSpPr>
            <a:spLocks noGrp="1"/>
          </p:cNvSpPr>
          <p:nvPr>
            <p:ph sz="quarter" idx="10"/>
          </p:nvPr>
        </p:nvSpPr>
        <p:spPr>
          <a:xfrm>
            <a:off x="393664" y="869078"/>
            <a:ext cx="9502847" cy="4575281"/>
          </a:xfrm>
        </p:spPr>
        <p:txBody>
          <a:bodyPr/>
          <a:lstStyle/>
          <a:p>
            <a:pPr marL="457200" indent="-457200">
              <a:spcAft>
                <a:spcPts val="1000"/>
              </a:spcAft>
              <a:buFont typeface="Wingdings" panose="05000000000000000000" pitchFamily="2" charset="2"/>
              <a:buChar char="v"/>
            </a:pPr>
            <a:r>
              <a:rPr lang="en-US" sz="1800" dirty="0"/>
              <a:t>Additional text under SCU1.4.7.1</a:t>
            </a:r>
          </a:p>
          <a:p>
            <a:pPr>
              <a:lnSpc>
                <a:spcPct val="107000"/>
              </a:lnSpc>
              <a:spcAft>
                <a:spcPts val="800"/>
              </a:spcAft>
            </a:pPr>
            <a:r>
              <a:rPr lang="en-GB" sz="1800" b="1"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Synchronous Condenser Units</a:t>
            </a:r>
            <a:r>
              <a:rPr lang="en-GB" sz="1800"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 shall have a continuously variable and continuously acting </a:t>
            </a:r>
            <a:r>
              <a:rPr lang="en-GB" sz="1800" b="1"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Voltage Regulation System</a:t>
            </a:r>
            <a:r>
              <a:rPr lang="en-GB" sz="1800"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 with similar response characteristics to a conventional </a:t>
            </a:r>
            <a:r>
              <a:rPr lang="en-GB" sz="1800" b="1"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Automatic Voltage Regulator</a:t>
            </a:r>
            <a:r>
              <a:rPr lang="en-GB" sz="1800" kern="100" dirty="0">
                <a:solidFill>
                  <a:srgbClr val="0000FF"/>
                </a:solidFill>
                <a:effectLst/>
                <a:latin typeface="Aptos" panose="020B0004020202020204" pitchFamily="34" charset="0"/>
                <a:ea typeface="Calibri" panose="020F0502020204030204" pitchFamily="34" charset="0"/>
                <a:cs typeface="Times New Roman" panose="02020603050405020304" pitchFamily="18" charset="0"/>
              </a:rPr>
              <a:t> and shall perform generally as described in BS4999 part 140, or equivalent European Standards </a:t>
            </a:r>
            <a:r>
              <a:rPr lang="en-IE"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and the characteristics of which have been accepted by the </a:t>
            </a:r>
            <a:r>
              <a:rPr lang="en-IE" sz="1800" b="1"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TSO </a:t>
            </a:r>
            <a:r>
              <a:rPr lang="en-IE"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prior to the </a:t>
            </a:r>
            <a:r>
              <a:rPr lang="en-IE" sz="1800" b="1"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Connection Date</a:t>
            </a:r>
            <a:r>
              <a:rPr lang="en-IE"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such acceptance not to be unreasonably withheld.</a:t>
            </a:r>
          </a:p>
          <a:p>
            <a:pPr>
              <a:lnSpc>
                <a:spcPct val="107000"/>
              </a:lnSpc>
              <a:spcAft>
                <a:spcPts val="800"/>
              </a:spcAft>
            </a:pPr>
            <a:endParaRPr lang="en-IE"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spcAft>
                <a:spcPts val="1000"/>
              </a:spcAft>
              <a:buFont typeface="Wingdings" panose="05000000000000000000" pitchFamily="2" charset="2"/>
              <a:buChar char="v"/>
            </a:pPr>
            <a:r>
              <a:rPr lang="en-US" sz="1800" dirty="0"/>
              <a:t>Additional text under SCU1.4.7.2</a:t>
            </a:r>
          </a:p>
          <a:p>
            <a:pPr>
              <a:spcAft>
                <a:spcPts val="800"/>
              </a:spcAft>
            </a:pP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The excitation system of each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Synchronous Condenser Unit </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shall normally be operated under the control of a continuously acting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AVR</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 which shall be set so as to maintain a constant terminal voltage.</a:t>
            </a:r>
          </a:p>
          <a:p>
            <a:pPr>
              <a:spcAft>
                <a:spcPts val="800"/>
              </a:spcAft>
            </a:pP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The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Synchronous Condenser Unit </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may not disable or restrict the operation of the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Voltage Regulation System </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except in accordance with SCU1.4.7.3, in which event the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Synchronous Condenser Unit </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shall notify the </a:t>
            </a:r>
            <a:r>
              <a:rPr lang="en-US" sz="1800" b="1"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TSO </a:t>
            </a:r>
            <a:r>
              <a:rPr lang="en-US" sz="1800" dirty="0">
                <a:solidFill>
                  <a:srgbClr val="0000FF"/>
                </a:solidFill>
                <a:effectLst/>
                <a:highlight>
                  <a:srgbClr val="FFFF00"/>
                </a:highlight>
                <a:latin typeface="Aptos" panose="020B0004020202020204" pitchFamily="34" charset="0"/>
                <a:ea typeface="Times New Roman" panose="02020603050405020304" pitchFamily="18" charset="0"/>
                <a:cs typeface="Arial" panose="020B0604020202020204" pitchFamily="34" charset="0"/>
              </a:rPr>
              <a:t>without delay.</a:t>
            </a: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0FC63C15-C02E-FBCA-8767-10D9C917CCF3}"/>
              </a:ext>
            </a:extLst>
          </p:cNvPr>
          <p:cNvSpPr txBox="1">
            <a:spLocks/>
          </p:cNvSpPr>
          <p:nvPr/>
        </p:nvSpPr>
        <p:spPr>
          <a:xfrm>
            <a:off x="393664" y="3670914"/>
            <a:ext cx="9004201"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endParaRPr lang="en-IE" dirty="0"/>
          </a:p>
        </p:txBody>
      </p:sp>
    </p:spTree>
    <p:extLst>
      <p:ext uri="{BB962C8B-B14F-4D97-AF65-F5344CB8AC3E}">
        <p14:creationId xmlns:p14="http://schemas.microsoft.com/office/powerpoint/2010/main" val="1567541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174C9-9BA6-472D-4A95-3A81C01835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948A8A-9C48-FD6C-06FF-6F4A57DC5C62}"/>
              </a:ext>
            </a:extLst>
          </p:cNvPr>
          <p:cNvSpPr>
            <a:spLocks noGrp="1"/>
          </p:cNvSpPr>
          <p:nvPr>
            <p:ph type="ctrTitle"/>
          </p:nvPr>
        </p:nvSpPr>
        <p:spPr>
          <a:xfrm>
            <a:off x="413067" y="221933"/>
            <a:ext cx="9004201" cy="387667"/>
          </a:xfrm>
        </p:spPr>
        <p:txBody>
          <a:bodyPr/>
          <a:lstStyle/>
          <a:p>
            <a:r>
              <a:rPr lang="en-US" dirty="0">
                <a:latin typeface="Calibri" panose="020F0502020204030204" pitchFamily="34" charset="0"/>
              </a:rPr>
              <a:t>Additional change since circulation</a:t>
            </a:r>
          </a:p>
        </p:txBody>
      </p:sp>
      <p:sp>
        <p:nvSpPr>
          <p:cNvPr id="4" name="Slide Number Placeholder 3">
            <a:extLst>
              <a:ext uri="{FF2B5EF4-FFF2-40B4-BE49-F238E27FC236}">
                <a16:creationId xmlns:a16="http://schemas.microsoft.com/office/drawing/2014/main" id="{82295F04-6F87-9956-2BB6-1173982F8D92}"/>
              </a:ext>
            </a:extLst>
          </p:cNvPr>
          <p:cNvSpPr>
            <a:spLocks noGrp="1"/>
          </p:cNvSpPr>
          <p:nvPr>
            <p:ph type="sldNum" sz="quarter" idx="11"/>
          </p:nvPr>
        </p:nvSpPr>
        <p:spPr/>
        <p:txBody>
          <a:bodyPr/>
          <a:lstStyle/>
          <a:p>
            <a:fld id="{B6ED98BD-9FE7-5144-8ABD-845F1AC4694B}" type="slidenum">
              <a:rPr lang="en-US" smtClean="0"/>
              <a:pPr/>
              <a:t>11</a:t>
            </a:fld>
            <a:endParaRPr lang="en-US"/>
          </a:p>
        </p:txBody>
      </p:sp>
      <p:sp>
        <p:nvSpPr>
          <p:cNvPr id="3" name="Text Placeholder 4">
            <a:extLst>
              <a:ext uri="{FF2B5EF4-FFF2-40B4-BE49-F238E27FC236}">
                <a16:creationId xmlns:a16="http://schemas.microsoft.com/office/drawing/2014/main" id="{96D593F6-2DE7-334B-63E3-DB854AAB5E20}"/>
              </a:ext>
            </a:extLst>
          </p:cNvPr>
          <p:cNvSpPr txBox="1">
            <a:spLocks/>
          </p:cNvSpPr>
          <p:nvPr/>
        </p:nvSpPr>
        <p:spPr>
          <a:xfrm>
            <a:off x="2941638"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
        <p:nvSpPr>
          <p:cNvPr id="5" name="Content Placeholder 2">
            <a:extLst>
              <a:ext uri="{FF2B5EF4-FFF2-40B4-BE49-F238E27FC236}">
                <a16:creationId xmlns:a16="http://schemas.microsoft.com/office/drawing/2014/main" id="{E8CC644C-E404-ADD3-E7EA-C7729B4FCF35}"/>
              </a:ext>
            </a:extLst>
          </p:cNvPr>
          <p:cNvSpPr>
            <a:spLocks noGrp="1"/>
          </p:cNvSpPr>
          <p:nvPr>
            <p:ph sz="quarter" idx="10"/>
          </p:nvPr>
        </p:nvSpPr>
        <p:spPr>
          <a:xfrm>
            <a:off x="393664" y="869078"/>
            <a:ext cx="9502847" cy="4575281"/>
          </a:xfrm>
        </p:spPr>
        <p:txBody>
          <a:bodyPr/>
          <a:lstStyle/>
          <a:p>
            <a:pPr marL="285750" indent="-285750">
              <a:spcAft>
                <a:spcPts val="800"/>
              </a:spcAft>
              <a:buFont typeface="Wingdings" panose="05000000000000000000" pitchFamily="2" charset="2"/>
              <a:buChar char="v"/>
            </a:pPr>
            <a:r>
              <a:rPr lang="en-IE" sz="1800" dirty="0"/>
              <a:t>New text under SCU1.4.7.3</a:t>
            </a:r>
            <a:endParaRPr lang="en-IE" sz="1800" kern="100" dirty="0">
              <a:effectLst/>
              <a:latin typeface="Aptos" panose="020B0004020202020204" pitchFamily="34" charset="0"/>
              <a:ea typeface="Aptos" panose="020B0004020202020204" pitchFamily="34" charset="0"/>
              <a:cs typeface="Times New Roman" panose="02020603050405020304" pitchFamily="18" charset="0"/>
            </a:endParaRPr>
          </a:p>
          <a:p>
            <a:pPr marR="457200" algn="just">
              <a:lnSpc>
                <a:spcPct val="107000"/>
              </a:lnSpc>
              <a:spcBef>
                <a:spcPts val="0"/>
              </a:spcBef>
              <a:spcAft>
                <a:spcPts val="800"/>
              </a:spcAft>
              <a:tabLst>
                <a:tab pos="-457200" algn="l"/>
                <a:tab pos="457200" algn="l"/>
                <a:tab pos="914400" algn="l"/>
              </a:tabLst>
            </a:pP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The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Synchronous Condenser Unit </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may only disable or restrict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Voltage Regulation System</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action where:</a:t>
            </a: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marR="457200" lvl="0" indent="-342900" algn="just">
              <a:lnSpc>
                <a:spcPct val="100000"/>
              </a:lnSpc>
              <a:spcBef>
                <a:spcPts val="0"/>
              </a:spcBef>
              <a:buFont typeface="+mj-lt"/>
              <a:buAutoNum type="alphaLcParenBoth"/>
              <a:tabLst>
                <a:tab pos="-457200" algn="l"/>
                <a:tab pos="1371600" algn="l"/>
              </a:tabLst>
            </a:pP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the action is essential for the safety of personnel and/or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Plant</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or</a:t>
            </a: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marR="457200" lvl="0" indent="-342900" algn="just">
              <a:lnSpc>
                <a:spcPct val="100000"/>
              </a:lnSpc>
              <a:spcBef>
                <a:spcPts val="0"/>
              </a:spcBef>
              <a:spcAft>
                <a:spcPts val="100"/>
              </a:spcAft>
              <a:buFont typeface="+mj-lt"/>
              <a:buAutoNum type="alphaLcParenBoth"/>
              <a:tabLst>
                <a:tab pos="-457200" algn="l"/>
                <a:tab pos="1371600" algn="l"/>
              </a:tabLst>
            </a:pP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in order to (acting in accordance with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Good Industry Practice</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secure the reliability of the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Synchronous Condenser Unit</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or</a:t>
            </a: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marR="457200" lvl="0" indent="-342900" algn="just">
              <a:lnSpc>
                <a:spcPct val="100000"/>
              </a:lnSpc>
              <a:spcBef>
                <a:spcPts val="0"/>
              </a:spcBef>
              <a:spcAft>
                <a:spcPts val="100"/>
              </a:spcAft>
              <a:buFont typeface="+mj-lt"/>
              <a:buAutoNum type="alphaLcParenBoth"/>
              <a:tabLst>
                <a:tab pos="-457200" algn="l"/>
                <a:tab pos="1371600" algn="l"/>
              </a:tabLst>
            </a:pP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the restriction is agreed between the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TSO</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and the </a:t>
            </a:r>
            <a:r>
              <a:rPr lang="en-IE" sz="1800" b="1"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Synchronous Condenser Unit</a:t>
            </a:r>
            <a:r>
              <a:rPr lang="en-IE" sz="1800" kern="100" spc="-1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in advance.</a:t>
            </a:r>
            <a:r>
              <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a:t>
            </a:r>
          </a:p>
          <a:p>
            <a:pPr marR="457200" lvl="0" algn="just">
              <a:lnSpc>
                <a:spcPct val="100000"/>
              </a:lnSpc>
              <a:spcBef>
                <a:spcPts val="0"/>
              </a:spcBef>
              <a:spcAft>
                <a:spcPts val="100"/>
              </a:spcAft>
              <a:tabLst>
                <a:tab pos="-457200" algn="l"/>
                <a:tab pos="1371600" algn="l"/>
              </a:tabLst>
            </a:pP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marR="457200" lvl="0" indent="-342900" algn="just">
              <a:lnSpc>
                <a:spcPct val="107000"/>
              </a:lnSpc>
              <a:spcAft>
                <a:spcPts val="800"/>
              </a:spcAft>
              <a:buFont typeface="+mj-lt"/>
              <a:buAutoNum type="alphaLcParenBoth"/>
              <a:tabLst>
                <a:tab pos="-457200" algn="l"/>
                <a:tab pos="1371600" algn="l"/>
              </a:tabLst>
            </a:pPr>
            <a:endParaRPr lang="en-IE" sz="2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285750" marR="457200" indent="-285750" algn="just">
              <a:lnSpc>
                <a:spcPct val="107000"/>
              </a:lnSpc>
              <a:spcBef>
                <a:spcPts val="300"/>
              </a:spcBef>
              <a:spcAft>
                <a:spcPts val="300"/>
              </a:spcAft>
              <a:buFont typeface="Wingdings" panose="05000000000000000000" pitchFamily="2" charset="2"/>
              <a:buChar char="v"/>
              <a:tabLst>
                <a:tab pos="-457200" algn="l"/>
                <a:tab pos="1371600" algn="l"/>
              </a:tabLst>
            </a:pPr>
            <a:r>
              <a:rPr lang="en-IE" sz="1800" dirty="0"/>
              <a:t>New text under SCU1.4.7.4</a:t>
            </a:r>
          </a:p>
          <a:p>
            <a:pPr marR="457200" algn="just">
              <a:lnSpc>
                <a:spcPct val="107000"/>
              </a:lnSpc>
              <a:spcAft>
                <a:spcPts val="800"/>
              </a:spcAft>
              <a:tabLst>
                <a:tab pos="-457200" algn="l"/>
                <a:tab pos="1371600" algn="l"/>
              </a:tabLst>
            </a:pPr>
            <a:r>
              <a:rPr lang="en-IE" sz="1800" kern="100" dirty="0">
                <a:solidFill>
                  <a:srgbClr val="0000FF"/>
                </a:solidFill>
                <a:effectLst/>
                <a:latin typeface="Aptos" panose="020B0004020202020204" pitchFamily="34" charset="0"/>
                <a:ea typeface="Aptos" panose="020B0004020202020204" pitchFamily="34" charset="0"/>
                <a:cs typeface="Times New Roman" panose="02020603050405020304" pitchFamily="18" charset="0"/>
              </a:rPr>
              <a:t>The </a:t>
            </a:r>
            <a:r>
              <a:rPr lang="en-IE" sz="1800" b="1" kern="100" dirty="0">
                <a:solidFill>
                  <a:srgbClr val="0000FF"/>
                </a:solidFill>
                <a:effectLst/>
                <a:latin typeface="Aptos" panose="020B0004020202020204" pitchFamily="34" charset="0"/>
                <a:ea typeface="Aptos" panose="020B0004020202020204" pitchFamily="34" charset="0"/>
                <a:cs typeface="Times New Roman" panose="02020603050405020304" pitchFamily="18" charset="0"/>
              </a:rPr>
              <a:t>Voltage Regulation System </a:t>
            </a:r>
            <a:r>
              <a:rPr lang="en-IE" sz="1800" kern="100" dirty="0">
                <a:solidFill>
                  <a:srgbClr val="0000FF"/>
                </a:solidFill>
                <a:effectLst/>
                <a:latin typeface="Aptos" panose="020B0004020202020204" pitchFamily="34" charset="0"/>
                <a:ea typeface="Aptos" panose="020B0004020202020204" pitchFamily="34" charset="0"/>
                <a:cs typeface="Times New Roman" panose="02020603050405020304" pitchFamily="18" charset="0"/>
              </a:rPr>
              <a:t>slope shall be capable of being set to any value between 1% and 10%. </a:t>
            </a:r>
            <a:r>
              <a:rPr lang="en-IE" sz="1800" kern="10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This setting shall be settable online by the </a:t>
            </a:r>
            <a:r>
              <a:rPr lang="en-IE" sz="1800" b="1" kern="10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TSO</a:t>
            </a:r>
            <a:r>
              <a:rPr lang="en-IE" sz="1800" kern="100" dirty="0">
                <a:solidFill>
                  <a:srgbClr val="0000FF"/>
                </a:solidFill>
                <a:effectLst/>
                <a:highlight>
                  <a:srgbClr val="FFFF00"/>
                </a:highlight>
                <a:latin typeface="Aptos" panose="020B0004020202020204" pitchFamily="34" charset="0"/>
                <a:ea typeface="Aptos" panose="020B0004020202020204" pitchFamily="34" charset="0"/>
                <a:cs typeface="Times New Roman" panose="02020603050405020304" pitchFamily="18" charset="0"/>
              </a:rPr>
              <a:t>. </a:t>
            </a:r>
          </a:p>
          <a:p>
            <a:pPr marR="457200" algn="just">
              <a:lnSpc>
                <a:spcPct val="107000"/>
              </a:lnSpc>
              <a:spcAft>
                <a:spcPts val="800"/>
              </a:spcAft>
              <a:tabLst>
                <a:tab pos="-457200" algn="l"/>
                <a:tab pos="1371600" algn="l"/>
              </a:tabLst>
            </a:pPr>
            <a:r>
              <a:rPr lang="en-GB"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The parameters and settings of the components of the</a:t>
            </a:r>
            <a:r>
              <a:rPr lang="en-GB" sz="1800" b="1"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Voltage Regulation System </a:t>
            </a:r>
            <a:r>
              <a:rPr lang="en-GB"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shall be agreed between the </a:t>
            </a:r>
            <a:r>
              <a:rPr lang="en-GB" sz="1800" b="1"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Synchronous Condenser Unit Operator</a:t>
            </a:r>
            <a:r>
              <a:rPr lang="en-GB"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and the</a:t>
            </a:r>
            <a:r>
              <a:rPr lang="en-GB" sz="1800" b="1"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TSO</a:t>
            </a:r>
            <a:r>
              <a:rPr lang="en-GB" sz="1800" kern="100" dirty="0">
                <a:solidFill>
                  <a:srgbClr val="0000FF"/>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a:t>
            </a:r>
            <a:endParaRPr lang="en-US" sz="1800" dirty="0">
              <a:highlight>
                <a:srgbClr val="FFFF00"/>
              </a:highlight>
            </a:endParaRPr>
          </a:p>
          <a:p>
            <a:pPr marR="457200" algn="just">
              <a:lnSpc>
                <a:spcPct val="107000"/>
              </a:lnSpc>
              <a:spcAft>
                <a:spcPts val="800"/>
              </a:spcAft>
              <a:tabLst>
                <a:tab pos="-457200" algn="l"/>
                <a:tab pos="1371600" algn="l"/>
              </a:tabLst>
            </a:pPr>
            <a:endParaRPr lang="en-IE" sz="1800" kern="100" dirty="0">
              <a:solidFill>
                <a:srgbClr val="0000FF"/>
              </a:solidFill>
              <a:effectLst/>
              <a:latin typeface="Aptos" panose="020B0004020202020204" pitchFamily="34" charset="0"/>
              <a:ea typeface="Aptos" panose="020B0004020202020204" pitchFamily="34" charset="0"/>
              <a:cs typeface="Times New Roman" panose="02020603050405020304" pitchFamily="18" charset="0"/>
            </a:endParaRPr>
          </a:p>
          <a:p>
            <a:pPr marR="457200" lvl="0" algn="just">
              <a:lnSpc>
                <a:spcPct val="107000"/>
              </a:lnSpc>
              <a:spcAft>
                <a:spcPts val="800"/>
              </a:spcAft>
              <a:tabLst>
                <a:tab pos="-457200" algn="l"/>
                <a:tab pos="1371600" algn="l"/>
              </a:tabLst>
            </a:pPr>
            <a:endParaRPr lang="en-IE" sz="1800" kern="100" dirty="0">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R="457200" lvl="0" algn="just">
              <a:lnSpc>
                <a:spcPct val="107000"/>
              </a:lnSpc>
              <a:spcAft>
                <a:spcPts val="800"/>
              </a:spcAft>
              <a:tabLst>
                <a:tab pos="-457200" algn="l"/>
                <a:tab pos="1371600" algn="l"/>
              </a:tabLst>
            </a:pP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R="457200" lvl="0" algn="just">
              <a:lnSpc>
                <a:spcPct val="107000"/>
              </a:lnSpc>
              <a:spcAft>
                <a:spcPts val="800"/>
              </a:spcAft>
              <a:tabLst>
                <a:tab pos="-457200" algn="l"/>
                <a:tab pos="1371600" algn="l"/>
              </a:tabLst>
            </a:pPr>
            <a:endParaRPr lang="en-IE"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1E08F1B6-4257-7FE1-B954-3B6518820681}"/>
              </a:ext>
            </a:extLst>
          </p:cNvPr>
          <p:cNvSpPr txBox="1">
            <a:spLocks/>
          </p:cNvSpPr>
          <p:nvPr/>
        </p:nvSpPr>
        <p:spPr>
          <a:xfrm>
            <a:off x="393664" y="3670914"/>
            <a:ext cx="9004201"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endParaRPr lang="en-IE" dirty="0"/>
          </a:p>
        </p:txBody>
      </p:sp>
    </p:spTree>
    <p:extLst>
      <p:ext uri="{BB962C8B-B14F-4D97-AF65-F5344CB8AC3E}">
        <p14:creationId xmlns:p14="http://schemas.microsoft.com/office/powerpoint/2010/main" val="1863247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C896-E2A7-4AFB-3819-38B819F2AB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B31DCE-133E-780E-67C5-BA254D7CB6AE}"/>
              </a:ext>
            </a:extLst>
          </p:cNvPr>
          <p:cNvSpPr>
            <a:spLocks noGrp="1"/>
          </p:cNvSpPr>
          <p:nvPr>
            <p:ph type="ctrTitle"/>
          </p:nvPr>
        </p:nvSpPr>
        <p:spPr>
          <a:xfrm>
            <a:off x="413067" y="221933"/>
            <a:ext cx="9004201" cy="387667"/>
          </a:xfrm>
        </p:spPr>
        <p:txBody>
          <a:bodyPr/>
          <a:lstStyle/>
          <a:p>
            <a:r>
              <a:rPr lang="en-US" dirty="0">
                <a:latin typeface="Calibri" panose="020F0502020204030204" pitchFamily="34" charset="0"/>
              </a:rPr>
              <a:t>Additional Change since circulation</a:t>
            </a:r>
          </a:p>
        </p:txBody>
      </p:sp>
      <p:sp>
        <p:nvSpPr>
          <p:cNvPr id="4" name="Slide Number Placeholder 3">
            <a:extLst>
              <a:ext uri="{FF2B5EF4-FFF2-40B4-BE49-F238E27FC236}">
                <a16:creationId xmlns:a16="http://schemas.microsoft.com/office/drawing/2014/main" id="{1C3F72CA-44BF-80A3-89D5-8C9F86BCE956}"/>
              </a:ext>
            </a:extLst>
          </p:cNvPr>
          <p:cNvSpPr>
            <a:spLocks noGrp="1"/>
          </p:cNvSpPr>
          <p:nvPr>
            <p:ph type="sldNum" sz="quarter" idx="11"/>
          </p:nvPr>
        </p:nvSpPr>
        <p:spPr/>
        <p:txBody>
          <a:bodyPr/>
          <a:lstStyle/>
          <a:p>
            <a:fld id="{B6ED98BD-9FE7-5144-8ABD-845F1AC4694B}" type="slidenum">
              <a:rPr lang="en-US" smtClean="0"/>
              <a:pPr/>
              <a:t>12</a:t>
            </a:fld>
            <a:endParaRPr lang="en-US"/>
          </a:p>
        </p:txBody>
      </p:sp>
      <p:sp>
        <p:nvSpPr>
          <p:cNvPr id="3" name="Text Placeholder 4">
            <a:extLst>
              <a:ext uri="{FF2B5EF4-FFF2-40B4-BE49-F238E27FC236}">
                <a16:creationId xmlns:a16="http://schemas.microsoft.com/office/drawing/2014/main" id="{F0AC914C-03BC-9AAD-79C3-9A75AA47990D}"/>
              </a:ext>
            </a:extLst>
          </p:cNvPr>
          <p:cNvSpPr txBox="1">
            <a:spLocks/>
          </p:cNvSpPr>
          <p:nvPr/>
        </p:nvSpPr>
        <p:spPr>
          <a:xfrm>
            <a:off x="2941638"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
        <p:nvSpPr>
          <p:cNvPr id="5" name="Content Placeholder 2">
            <a:extLst>
              <a:ext uri="{FF2B5EF4-FFF2-40B4-BE49-F238E27FC236}">
                <a16:creationId xmlns:a16="http://schemas.microsoft.com/office/drawing/2014/main" id="{D1639688-451A-0C56-919B-8D2C3E4B7220}"/>
              </a:ext>
            </a:extLst>
          </p:cNvPr>
          <p:cNvSpPr>
            <a:spLocks noGrp="1"/>
          </p:cNvSpPr>
          <p:nvPr>
            <p:ph sz="quarter" idx="10"/>
          </p:nvPr>
        </p:nvSpPr>
        <p:spPr>
          <a:xfrm>
            <a:off x="393664" y="869078"/>
            <a:ext cx="9502847" cy="4575281"/>
          </a:xfrm>
        </p:spPr>
        <p:txBody>
          <a:bodyPr/>
          <a:lstStyle/>
          <a:p>
            <a:pPr marL="342900" indent="-342900">
              <a:spcAft>
                <a:spcPts val="1000"/>
              </a:spcAft>
              <a:buFont typeface="Wingdings" panose="05000000000000000000" pitchFamily="2" charset="2"/>
              <a:buChar char="v"/>
            </a:pPr>
            <a:r>
              <a:rPr lang="en-US" dirty="0"/>
              <a:t>Removal of SCU1.4.7.5</a:t>
            </a:r>
          </a:p>
          <a:p>
            <a:pPr marR="17145" algn="just">
              <a:lnSpc>
                <a:spcPct val="107000"/>
              </a:lnSpc>
              <a:spcAft>
                <a:spcPts val="800"/>
              </a:spcAft>
              <a:tabLst>
                <a:tab pos="1371600" algn="l"/>
              </a:tabLst>
            </a:pP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The speed of response of the </a:t>
            </a:r>
            <a:r>
              <a:rPr lang="en-GB" b="1"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Voltage Regulation System</a:t>
            </a: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shall be such that, following a step change in </a:t>
            </a:r>
            <a:r>
              <a:rPr lang="en-GB" b="1"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Voltage</a:t>
            </a: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at the </a:t>
            </a:r>
            <a:r>
              <a:rPr lang="en-GB" b="1"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Connection Point</a:t>
            </a: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the </a:t>
            </a:r>
            <a:r>
              <a:rPr lang="en-GB" b="1"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Synchronous Condenser Unit</a:t>
            </a: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shall achieve 90 % of its steady-state </a:t>
            </a:r>
            <a:r>
              <a:rPr lang="en-GB" b="1"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Reactive Power</a:t>
            </a:r>
            <a:r>
              <a:rPr lang="en-GB" strike="sngStrike" kern="100" dirty="0">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response within 5 seconds.  The response may require a transition from maximum Mvar production to maximum Mvar absorption or vice-versa.</a:t>
            </a:r>
            <a:r>
              <a:rPr lang="en-IE" kern="100" dirty="0">
                <a:effectLst/>
                <a:latin typeface="Aptos" panose="020B0004020202020204" pitchFamily="34" charset="0"/>
                <a:ea typeface="Aptos" panose="020B0004020202020204" pitchFamily="34" charset="0"/>
                <a:cs typeface="Times New Roman" panose="02020603050405020304" pitchFamily="18" charset="0"/>
              </a:rPr>
              <a:t> </a:t>
            </a:r>
          </a:p>
          <a:p>
            <a:pPr marR="17145" algn="just">
              <a:lnSpc>
                <a:spcPct val="107000"/>
              </a:lnSpc>
              <a:spcAft>
                <a:spcPts val="800"/>
              </a:spcAft>
              <a:tabLst>
                <a:tab pos="1371600" algn="l"/>
              </a:tabLst>
            </a:pPr>
            <a:endParaRPr lang="en-IE"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spcAft>
                <a:spcPts val="800"/>
              </a:spcAft>
              <a:buFont typeface="Wingdings" panose="05000000000000000000" pitchFamily="2" charset="2"/>
              <a:buChar char="v"/>
            </a:pPr>
            <a:r>
              <a:rPr lang="en-US" dirty="0"/>
              <a:t>Addition of VRS slope setting to SCU signal list SCU1.7.1.1</a:t>
            </a:r>
          </a:p>
          <a:p>
            <a:pPr>
              <a:spcAft>
                <a:spcPts val="800"/>
              </a:spcAft>
            </a:pPr>
            <a:r>
              <a:rPr lang="en-GB"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Signals and indications required to be provided by </a:t>
            </a:r>
            <a:r>
              <a:rPr lang="en-GB" b="1"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Synchronous Condenser Units</a:t>
            </a:r>
            <a:r>
              <a:rPr lang="en-GB"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to the </a:t>
            </a:r>
            <a:r>
              <a:rPr lang="en-GB" b="1"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TSO</a:t>
            </a:r>
            <a:r>
              <a:rPr lang="en-GB"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will include but shall not be limited to the following: […]</a:t>
            </a:r>
          </a:p>
          <a:p>
            <a:pPr>
              <a:spcBef>
                <a:spcPts val="200"/>
              </a:spcBef>
              <a:spcAft>
                <a:spcPts val="200"/>
              </a:spcAft>
            </a:pPr>
            <a:r>
              <a:rPr lang="en-GB" kern="100" dirty="0">
                <a:solidFill>
                  <a:srgbClr val="0000FF"/>
                </a:solidFill>
                <a:latin typeface="Calibri" panose="020F0502020204030204" pitchFamily="34" charset="0"/>
                <a:ea typeface="Calibri" panose="020F0502020204030204" pitchFamily="34" charset="0"/>
                <a:cs typeface="Times New Roman" panose="02020603050405020304" pitchFamily="18" charset="0"/>
              </a:rPr>
              <a:t>(e)</a:t>
            </a:r>
            <a:endParaRPr lang="en-IE"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0000"/>
              </a:lnSpc>
              <a:spcAft>
                <a:spcPts val="200"/>
              </a:spcAft>
              <a:buNone/>
            </a:pPr>
            <a:r>
              <a:rPr lang="en-IE" sz="20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v. Voltage Regulation System </a:t>
            </a:r>
            <a:r>
              <a:rPr lang="en-IE" sz="2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slope setting (%);</a:t>
            </a:r>
            <a:endParaRPr lang="en-IE" sz="2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endParaRPr lang="en-US" sz="1600"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endParaRPr lang="en-US" sz="1600" dirty="0"/>
          </a:p>
          <a:p>
            <a:pPr>
              <a:spcAft>
                <a:spcPts val="800"/>
              </a:spcAft>
            </a:pPr>
            <a:endParaRPr lang="en-IE" sz="16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spcAft>
                <a:spcPts val="1000"/>
              </a:spcAft>
              <a:buFont typeface="Wingdings" panose="05000000000000000000" pitchFamily="2" charset="2"/>
              <a:buChar char="v"/>
            </a:pPr>
            <a:endParaRPr lang="en-US" sz="1600" dirty="0"/>
          </a:p>
        </p:txBody>
      </p:sp>
      <p:sp>
        <p:nvSpPr>
          <p:cNvPr id="6" name="Title 1">
            <a:extLst>
              <a:ext uri="{FF2B5EF4-FFF2-40B4-BE49-F238E27FC236}">
                <a16:creationId xmlns:a16="http://schemas.microsoft.com/office/drawing/2014/main" id="{4C5E6B5F-8BE0-E374-FEF0-E005CD21A081}"/>
              </a:ext>
            </a:extLst>
          </p:cNvPr>
          <p:cNvSpPr txBox="1">
            <a:spLocks/>
          </p:cNvSpPr>
          <p:nvPr/>
        </p:nvSpPr>
        <p:spPr>
          <a:xfrm>
            <a:off x="393664" y="3670914"/>
            <a:ext cx="9004201"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endParaRPr lang="en-IE" dirty="0"/>
          </a:p>
        </p:txBody>
      </p:sp>
    </p:spTree>
    <p:extLst>
      <p:ext uri="{BB962C8B-B14F-4D97-AF65-F5344CB8AC3E}">
        <p14:creationId xmlns:p14="http://schemas.microsoft.com/office/powerpoint/2010/main" val="2983246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4278D2-F523-CD76-24FA-60448FBF1052}"/>
              </a:ext>
            </a:extLst>
          </p:cNvPr>
          <p:cNvSpPr>
            <a:spLocks noGrp="1"/>
          </p:cNvSpPr>
          <p:nvPr>
            <p:ph type="sldNum" sz="quarter" idx="11"/>
          </p:nvPr>
        </p:nvSpPr>
        <p:spPr/>
        <p:txBody>
          <a:bodyPr/>
          <a:lstStyle/>
          <a:p>
            <a:fld id="{B6ED98BD-9FE7-5144-8ABD-845F1AC4694B}" type="slidenum">
              <a:rPr lang="en-US" smtClean="0"/>
              <a:pPr/>
              <a:t>13</a:t>
            </a:fld>
            <a:endParaRPr lang="en-US"/>
          </a:p>
        </p:txBody>
      </p:sp>
      <p:sp>
        <p:nvSpPr>
          <p:cNvPr id="12" name="Title 1">
            <a:extLst>
              <a:ext uri="{FF2B5EF4-FFF2-40B4-BE49-F238E27FC236}">
                <a16:creationId xmlns:a16="http://schemas.microsoft.com/office/drawing/2014/main" id="{56FA6A78-2F05-D282-E24F-978B57F46B17}"/>
              </a:ext>
            </a:extLst>
          </p:cNvPr>
          <p:cNvSpPr txBox="1">
            <a:spLocks/>
          </p:cNvSpPr>
          <p:nvPr/>
        </p:nvSpPr>
        <p:spPr>
          <a:xfrm>
            <a:off x="1136968" y="2043114"/>
            <a:ext cx="7302182" cy="2595561"/>
          </a:xfrm>
          <a:prstGeom prst="rect">
            <a:avLst/>
          </a:prstGeom>
          <a:ln>
            <a:solidFill>
              <a:srgbClr val="006768"/>
            </a:solidFill>
          </a:ln>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500" b="1" i="0" u="none" strike="noStrike" kern="1200" cap="none" spc="0" normalizeH="0" baseline="0" noProof="0" dirty="0">
              <a:ln>
                <a:noFill/>
              </a:ln>
              <a:solidFill>
                <a:srgbClr val="006768"/>
              </a:solidFill>
              <a:effectLst/>
              <a:uLnTx/>
              <a:uFillTx/>
              <a:latin typeface="Trebuchet MS" panose="020B060302020202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US" sz="3500" dirty="0">
                <a:solidFill>
                  <a:srgbClr val="006768"/>
                </a:solidFill>
                <a:latin typeface="Trebuchet MS" panose="020B0603020202020204"/>
              </a:rPr>
              <a:t>Thank you!</a:t>
            </a: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3500" dirty="0">
              <a:solidFill>
                <a:srgbClr val="006768"/>
              </a:solidFill>
              <a:latin typeface="Trebuchet MS" panose="020B0603020202020204"/>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006768"/>
                </a:solidFill>
                <a:effectLst/>
                <a:uLnTx/>
                <a:uFillTx/>
                <a:latin typeface="Trebuchet MS" panose="020B0603020202020204"/>
                <a:ea typeface="+mj-ea"/>
                <a:cs typeface="+mj-cs"/>
              </a:rPr>
              <a:t>Questions?</a:t>
            </a:r>
            <a:br>
              <a:rPr kumimoji="0" lang="en-US" sz="3500" b="1" i="0" u="none" strike="noStrike" kern="1200" cap="none" spc="0" normalizeH="0" baseline="0" noProof="0" dirty="0">
                <a:ln>
                  <a:noFill/>
                </a:ln>
                <a:solidFill>
                  <a:srgbClr val="006768"/>
                </a:solidFill>
                <a:effectLst/>
                <a:uLnTx/>
                <a:uFillTx/>
                <a:latin typeface="Trebuchet MS" panose="020B0603020202020204"/>
                <a:ea typeface="+mj-ea"/>
                <a:cs typeface="+mj-cs"/>
              </a:rPr>
            </a:br>
            <a:br>
              <a:rPr kumimoji="0" lang="en-US" sz="3500" b="1" i="0" u="none" strike="noStrike" kern="1200" cap="none" spc="0" normalizeH="0" baseline="0" noProof="0" dirty="0">
                <a:ln>
                  <a:noFill/>
                </a:ln>
                <a:solidFill>
                  <a:srgbClr val="006768"/>
                </a:solidFill>
                <a:effectLst/>
                <a:uLnTx/>
                <a:uFillTx/>
                <a:latin typeface="Trebuchet MS" panose="020B0603020202020204"/>
                <a:ea typeface="+mj-ea"/>
                <a:cs typeface="+mj-cs"/>
              </a:rPr>
            </a:br>
            <a:endParaRPr kumimoji="0" lang="en-IE" sz="3500" b="1" i="0" u="none" strike="noStrike" kern="1200" cap="none" spc="0" normalizeH="0" baseline="0" noProof="0" dirty="0">
              <a:ln>
                <a:noFill/>
              </a:ln>
              <a:solidFill>
                <a:srgbClr val="006768"/>
              </a:solidFill>
              <a:effectLst/>
              <a:uLnTx/>
              <a:uFillTx/>
              <a:latin typeface="Trebuchet MS" panose="020B0603020202020204"/>
              <a:ea typeface="+mj-ea"/>
              <a:cs typeface="+mj-cs"/>
            </a:endParaRPr>
          </a:p>
        </p:txBody>
      </p:sp>
      <p:sp>
        <p:nvSpPr>
          <p:cNvPr id="2" name="Text Placeholder 4">
            <a:extLst>
              <a:ext uri="{FF2B5EF4-FFF2-40B4-BE49-F238E27FC236}">
                <a16:creationId xmlns:a16="http://schemas.microsoft.com/office/drawing/2014/main" id="{692EC5D0-C55C-6842-B4DE-DCCFDC7E79CA}"/>
              </a:ext>
            </a:extLst>
          </p:cNvPr>
          <p:cNvSpPr txBox="1">
            <a:spLocks/>
          </p:cNvSpPr>
          <p:nvPr/>
        </p:nvSpPr>
        <p:spPr>
          <a:xfrm>
            <a:off x="407988" y="38576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Tree>
    <p:extLst>
      <p:ext uri="{BB962C8B-B14F-4D97-AF65-F5344CB8AC3E}">
        <p14:creationId xmlns:p14="http://schemas.microsoft.com/office/powerpoint/2010/main" val="3079907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AAAF0-0740-07CA-8C25-CA8844064EBD}"/>
              </a:ext>
            </a:extLst>
          </p:cNvPr>
          <p:cNvSpPr>
            <a:spLocks noGrp="1"/>
          </p:cNvSpPr>
          <p:nvPr>
            <p:ph type="ctrTitle"/>
          </p:nvPr>
        </p:nvSpPr>
        <p:spPr>
          <a:xfrm>
            <a:off x="331788" y="1925003"/>
            <a:ext cx="5544672" cy="2846322"/>
          </a:xfrm>
        </p:spPr>
        <p:txBody>
          <a:bodyPr/>
          <a:lstStyle/>
          <a:p>
            <a:r>
              <a:rPr lang="en-US" dirty="0"/>
              <a:t>Fault Ride-Through Requirements for Demand Facilities</a:t>
            </a:r>
          </a:p>
        </p:txBody>
      </p:sp>
      <p:sp>
        <p:nvSpPr>
          <p:cNvPr id="4" name="Subtitle 3">
            <a:extLst>
              <a:ext uri="{FF2B5EF4-FFF2-40B4-BE49-F238E27FC236}">
                <a16:creationId xmlns:a16="http://schemas.microsoft.com/office/drawing/2014/main" id="{460A930C-8E07-4874-DE1E-CD0A701FE0C1}"/>
              </a:ext>
            </a:extLst>
          </p:cNvPr>
          <p:cNvSpPr>
            <a:spLocks noGrp="1"/>
          </p:cNvSpPr>
          <p:nvPr>
            <p:ph type="subTitle" idx="1"/>
          </p:nvPr>
        </p:nvSpPr>
        <p:spPr>
          <a:xfrm>
            <a:off x="331788" y="4146027"/>
            <a:ext cx="5246052" cy="1519959"/>
          </a:xfrm>
        </p:spPr>
        <p:txBody>
          <a:bodyPr/>
          <a:lstStyle/>
          <a:p>
            <a:endParaRPr lang="en-IE" dirty="0"/>
          </a:p>
          <a:p>
            <a:r>
              <a:rPr lang="en-US" sz="2000" dirty="0"/>
              <a:t>JGCRP Meeting</a:t>
            </a:r>
          </a:p>
          <a:p>
            <a:r>
              <a:rPr lang="en-IE" sz="2000" dirty="0"/>
              <a:t>04 December 2024</a:t>
            </a:r>
          </a:p>
          <a:p>
            <a:endParaRPr lang="en-IE" dirty="0"/>
          </a:p>
        </p:txBody>
      </p:sp>
      <p:sp>
        <p:nvSpPr>
          <p:cNvPr id="5" name="TextBox 4">
            <a:extLst>
              <a:ext uri="{FF2B5EF4-FFF2-40B4-BE49-F238E27FC236}">
                <a16:creationId xmlns:a16="http://schemas.microsoft.com/office/drawing/2014/main" id="{333E0730-7EB4-1F61-50A0-AD1EDBC573B2}"/>
              </a:ext>
            </a:extLst>
          </p:cNvPr>
          <p:cNvSpPr txBox="1"/>
          <p:nvPr/>
        </p:nvSpPr>
        <p:spPr>
          <a:xfrm>
            <a:off x="331788" y="1192014"/>
            <a:ext cx="6106160" cy="584775"/>
          </a:xfrm>
          <a:prstGeom prst="rect">
            <a:avLst/>
          </a:prstGeom>
          <a:noFill/>
        </p:spPr>
        <p:txBody>
          <a:bodyPr wrap="square">
            <a:spAutoFit/>
          </a:bodyPr>
          <a:lstStyle/>
          <a:p>
            <a:r>
              <a:rPr lang="en-IE" sz="3200" b="1" dirty="0">
                <a:solidFill>
                  <a:srgbClr val="A99968"/>
                </a:solidFill>
              </a:rPr>
              <a:t>3</a:t>
            </a:r>
            <a:r>
              <a:rPr lang="en-IE" b="1" dirty="0">
                <a:solidFill>
                  <a:srgbClr val="A99968"/>
                </a:solidFill>
                <a:latin typeface="+mn-lt"/>
                <a:ea typeface="+mn-ea"/>
                <a:cs typeface="+mn-cs"/>
              </a:rPr>
              <a:t>. </a:t>
            </a:r>
            <a:r>
              <a:rPr lang="en-IE" sz="3200" b="1" dirty="0">
                <a:solidFill>
                  <a:srgbClr val="A99968"/>
                </a:solidFill>
              </a:rPr>
              <a:t>Discussion</a:t>
            </a:r>
            <a:r>
              <a:rPr lang="en-IE" b="1" dirty="0">
                <a:solidFill>
                  <a:srgbClr val="A99968"/>
                </a:solidFill>
                <a:latin typeface="+mn-lt"/>
                <a:ea typeface="+mn-ea"/>
                <a:cs typeface="+mn-cs"/>
              </a:rPr>
              <a:t>: </a:t>
            </a:r>
            <a:r>
              <a:rPr lang="en-IE" sz="3200" b="1" dirty="0">
                <a:solidFill>
                  <a:srgbClr val="A99968"/>
                </a:solidFill>
              </a:rPr>
              <a:t>15</a:t>
            </a:r>
            <a:r>
              <a:rPr lang="en-IE" b="1" dirty="0">
                <a:solidFill>
                  <a:srgbClr val="A99968"/>
                </a:solidFill>
                <a:latin typeface="+mn-lt"/>
                <a:ea typeface="+mn-ea"/>
                <a:cs typeface="+mn-cs"/>
              </a:rPr>
              <a:t> </a:t>
            </a:r>
            <a:r>
              <a:rPr lang="en-IE" sz="3200" b="1" dirty="0">
                <a:solidFill>
                  <a:srgbClr val="A99968"/>
                </a:solidFill>
              </a:rPr>
              <a:t>minutes</a:t>
            </a:r>
          </a:p>
        </p:txBody>
      </p:sp>
    </p:spTree>
    <p:extLst>
      <p:ext uri="{BB962C8B-B14F-4D97-AF65-F5344CB8AC3E}">
        <p14:creationId xmlns:p14="http://schemas.microsoft.com/office/powerpoint/2010/main" val="1925498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0CE83F-9092-5E38-A2FB-198D1D9D0F3E}"/>
              </a:ext>
            </a:extLst>
          </p:cNvPr>
          <p:cNvSpPr>
            <a:spLocks noGrp="1"/>
          </p:cNvSpPr>
          <p:nvPr>
            <p:ph type="ctrTitle"/>
          </p:nvPr>
        </p:nvSpPr>
        <p:spPr>
          <a:xfrm>
            <a:off x="413068" y="157361"/>
            <a:ext cx="11083607" cy="629059"/>
          </a:xfrm>
        </p:spPr>
        <p:txBody>
          <a:bodyPr>
            <a:normAutofit/>
          </a:bodyPr>
          <a:lstStyle/>
          <a:p>
            <a:r>
              <a:rPr lang="en-US" sz="2800" b="1" dirty="0"/>
              <a:t>Fault Ride-Through Requirements for Demand Facilities</a:t>
            </a:r>
            <a:endParaRPr lang="en-IE" sz="2800" b="1" dirty="0"/>
          </a:p>
        </p:txBody>
      </p:sp>
      <p:sp>
        <p:nvSpPr>
          <p:cNvPr id="6" name="TextBox 5">
            <a:extLst>
              <a:ext uri="{FF2B5EF4-FFF2-40B4-BE49-F238E27FC236}">
                <a16:creationId xmlns:a16="http://schemas.microsoft.com/office/drawing/2014/main" id="{DFF2DB28-82D3-61F5-7ECD-DD8F44DBEDAD}"/>
              </a:ext>
            </a:extLst>
          </p:cNvPr>
          <p:cNvSpPr txBox="1"/>
          <p:nvPr/>
        </p:nvSpPr>
        <p:spPr>
          <a:xfrm>
            <a:off x="390618" y="916942"/>
            <a:ext cx="10449018" cy="5139869"/>
          </a:xfrm>
          <a:prstGeom prst="rect">
            <a:avLst/>
          </a:prstGeom>
          <a:noFill/>
        </p:spPr>
        <p:txBody>
          <a:bodyPr wrap="square">
            <a:spAutoFit/>
          </a:bodyPr>
          <a:lstStyle/>
          <a:p>
            <a:pPr marL="285750" indent="-285750">
              <a:buFont typeface="Wingdings" panose="05000000000000000000" pitchFamily="2" charset="2"/>
              <a:buChar char="Ø"/>
            </a:pPr>
            <a:r>
              <a:rPr lang="en-US" dirty="0">
                <a:solidFill>
                  <a:schemeClr val="tx2"/>
                </a:solidFill>
              </a:rPr>
              <a:t>The TSOs are proposing the inclusion of Demand Facility Fault Ride-Through Requirements in the Grid Codes to address the issue with some Demand Facilities reducing and restoring their demand in response to remote system faults.</a:t>
            </a:r>
          </a:p>
          <a:p>
            <a:pPr marL="285750" indent="-285750">
              <a:buFont typeface="Wingdings" panose="05000000000000000000" pitchFamily="2" charset="2"/>
              <a:buChar char="Ø"/>
            </a:pPr>
            <a:endParaRPr lang="en-US" sz="1200" dirty="0">
              <a:solidFill>
                <a:schemeClr val="tx2"/>
              </a:solidFill>
            </a:endParaRPr>
          </a:p>
          <a:p>
            <a:pPr marL="285750" indent="-285750">
              <a:buFont typeface="Wingdings" panose="05000000000000000000" pitchFamily="2" charset="2"/>
              <a:buChar char="Ø"/>
            </a:pPr>
            <a:r>
              <a:rPr lang="en-US" dirty="0">
                <a:solidFill>
                  <a:schemeClr val="tx2"/>
                </a:solidFill>
              </a:rPr>
              <a:t>A draft modification proposal was originally presented as a discussion item to the JGCRP on 24th September 2024. The TSOs were aiming to submit a draft modification to members at the December 2024 JGCRP/GCRPs. </a:t>
            </a:r>
          </a:p>
          <a:p>
            <a:pPr marL="285750" indent="-285750">
              <a:buFont typeface="Wingdings" panose="05000000000000000000" pitchFamily="2" charset="2"/>
              <a:buChar char="Ø"/>
            </a:pPr>
            <a:endParaRPr lang="en-US" sz="1200" dirty="0">
              <a:solidFill>
                <a:schemeClr val="tx2"/>
              </a:solidFill>
            </a:endParaRPr>
          </a:p>
          <a:p>
            <a:pPr marL="285750" indent="-285750">
              <a:buFont typeface="Wingdings" panose="05000000000000000000" pitchFamily="2" charset="2"/>
              <a:buChar char="Ø"/>
            </a:pPr>
            <a:r>
              <a:rPr lang="en-US" dirty="0">
                <a:solidFill>
                  <a:schemeClr val="tx2"/>
                </a:solidFill>
              </a:rPr>
              <a:t>The TSOs hosted an industry webinar on October 22</a:t>
            </a:r>
            <a:r>
              <a:rPr lang="en-US" baseline="30000" dirty="0">
                <a:solidFill>
                  <a:schemeClr val="tx2"/>
                </a:solidFill>
              </a:rPr>
              <a:t>nd</a:t>
            </a:r>
            <a:r>
              <a:rPr lang="en-US" dirty="0">
                <a:solidFill>
                  <a:schemeClr val="tx2"/>
                </a:solidFill>
              </a:rPr>
              <a:t> to discuss our draft proposal and seek feedback. Based on the feedback we have received, and requests to provide more time for consideration of the issues, we have decided to delay bringing forward our Grid Code modification proposal to facilitate further engagement with industry. </a:t>
            </a:r>
          </a:p>
          <a:p>
            <a:pPr marL="285750" indent="-285750">
              <a:buFont typeface="Wingdings" panose="05000000000000000000" pitchFamily="2" charset="2"/>
              <a:buChar char="Ø"/>
            </a:pPr>
            <a:endParaRPr lang="en-US" sz="1200" dirty="0">
              <a:solidFill>
                <a:schemeClr val="tx2"/>
              </a:solidFill>
            </a:endParaRPr>
          </a:p>
          <a:p>
            <a:pPr marL="285750" indent="-285750">
              <a:buFont typeface="Wingdings" panose="05000000000000000000" pitchFamily="2" charset="2"/>
              <a:buChar char="Ø"/>
            </a:pPr>
            <a:r>
              <a:rPr lang="en-US" dirty="0">
                <a:solidFill>
                  <a:schemeClr val="tx2"/>
                </a:solidFill>
              </a:rPr>
              <a:t>We will hold a further Industry Webinar on December 10</a:t>
            </a:r>
            <a:r>
              <a:rPr lang="en-US" baseline="30000" dirty="0">
                <a:solidFill>
                  <a:schemeClr val="tx2"/>
                </a:solidFill>
              </a:rPr>
              <a:t>th</a:t>
            </a:r>
            <a:r>
              <a:rPr lang="en-US" dirty="0">
                <a:solidFill>
                  <a:schemeClr val="tx2"/>
                </a:solidFill>
              </a:rPr>
              <a:t> to provide an update on our proposal and next steps. There will also be an opportunity for any Demand Facility customer to present on work they are undertaking to address this issue.</a:t>
            </a:r>
          </a:p>
          <a:p>
            <a:pPr marL="285750" indent="-285750">
              <a:buFont typeface="Wingdings" panose="05000000000000000000" pitchFamily="2" charset="2"/>
              <a:buChar char="Ø"/>
            </a:pPr>
            <a:endParaRPr lang="en-US" sz="1200" dirty="0">
              <a:solidFill>
                <a:schemeClr val="tx2"/>
              </a:solidFill>
            </a:endParaRPr>
          </a:p>
          <a:p>
            <a:pPr marL="285750" indent="-285750">
              <a:buFont typeface="Wingdings" panose="05000000000000000000" pitchFamily="2" charset="2"/>
              <a:buChar char="Ø"/>
            </a:pPr>
            <a:r>
              <a:rPr lang="en-US" dirty="0">
                <a:solidFill>
                  <a:schemeClr val="tx2"/>
                </a:solidFill>
              </a:rPr>
              <a:t>The TSOs are aiming to complete this engagement and submit a revised draft modification to members at the March 2025 JGCRP/GCRPs.</a:t>
            </a:r>
            <a:endParaRPr lang="en-IE" dirty="0">
              <a:solidFill>
                <a:schemeClr val="tx2"/>
              </a:solidFill>
            </a:endParaRPr>
          </a:p>
        </p:txBody>
      </p:sp>
    </p:spTree>
    <p:extLst>
      <p:ext uri="{BB962C8B-B14F-4D97-AF65-F5344CB8AC3E}">
        <p14:creationId xmlns:p14="http://schemas.microsoft.com/office/powerpoint/2010/main" val="1477769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B8DE1EBE-51E6-DF1F-55FE-D4BB86246126}"/>
              </a:ext>
            </a:extLst>
          </p:cNvPr>
          <p:cNvGraphicFramePr/>
          <p:nvPr/>
        </p:nvGraphicFramePr>
        <p:xfrm>
          <a:off x="176567" y="835076"/>
          <a:ext cx="676917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FCA82032-5E9F-BCEB-A8B8-EB607E5C506D}"/>
              </a:ext>
            </a:extLst>
          </p:cNvPr>
          <p:cNvPicPr>
            <a:picLocks noChangeAspect="1"/>
          </p:cNvPicPr>
          <p:nvPr/>
        </p:nvPicPr>
        <p:blipFill>
          <a:blip r:embed="rId7"/>
          <a:stretch>
            <a:fillRect/>
          </a:stretch>
        </p:blipFill>
        <p:spPr>
          <a:xfrm>
            <a:off x="7019636" y="1216314"/>
            <a:ext cx="4839854" cy="5077056"/>
          </a:xfrm>
          <a:prstGeom prst="rect">
            <a:avLst/>
          </a:prstGeom>
          <a:ln>
            <a:solidFill>
              <a:schemeClr val="accent1"/>
            </a:solidFill>
          </a:ln>
        </p:spPr>
      </p:pic>
      <p:sp>
        <p:nvSpPr>
          <p:cNvPr id="7" name="Title 1">
            <a:extLst>
              <a:ext uri="{FF2B5EF4-FFF2-40B4-BE49-F238E27FC236}">
                <a16:creationId xmlns:a16="http://schemas.microsoft.com/office/drawing/2014/main" id="{2ED8BB13-3FCD-F6C9-50D0-FAF45A76C40E}"/>
              </a:ext>
            </a:extLst>
          </p:cNvPr>
          <p:cNvSpPr>
            <a:spLocks noGrp="1"/>
          </p:cNvSpPr>
          <p:nvPr>
            <p:ph type="ctrTitle"/>
          </p:nvPr>
        </p:nvSpPr>
        <p:spPr>
          <a:xfrm>
            <a:off x="413068" y="157361"/>
            <a:ext cx="11083607" cy="629059"/>
          </a:xfrm>
        </p:spPr>
        <p:txBody>
          <a:bodyPr>
            <a:normAutofit/>
          </a:bodyPr>
          <a:lstStyle/>
          <a:p>
            <a:r>
              <a:rPr lang="en-US" sz="2800" b="1" dirty="0"/>
              <a:t>Further Consideration for Grid Code Amendments</a:t>
            </a:r>
            <a:endParaRPr lang="en-IE" sz="2800" b="1" dirty="0"/>
          </a:p>
        </p:txBody>
      </p:sp>
      <p:sp>
        <p:nvSpPr>
          <p:cNvPr id="8" name="TextBox 7">
            <a:extLst>
              <a:ext uri="{FF2B5EF4-FFF2-40B4-BE49-F238E27FC236}">
                <a16:creationId xmlns:a16="http://schemas.microsoft.com/office/drawing/2014/main" id="{F4CCDB8A-F053-263C-FC51-AF7D70702B16}"/>
              </a:ext>
            </a:extLst>
          </p:cNvPr>
          <p:cNvSpPr txBox="1"/>
          <p:nvPr/>
        </p:nvSpPr>
        <p:spPr>
          <a:xfrm>
            <a:off x="7148383" y="6299344"/>
            <a:ext cx="357155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400" b="1" i="0" u="none" strike="noStrike" kern="1200" cap="none" spc="0" normalizeH="0" baseline="0" noProof="0" dirty="0" err="1">
                <a:ln>
                  <a:noFill/>
                </a:ln>
                <a:solidFill>
                  <a:srgbClr val="00A78E"/>
                </a:solidFill>
                <a:effectLst/>
                <a:uLnTx/>
                <a:uFillTx/>
                <a:latin typeface="Trebuchet MS" panose="020B0603020202020204"/>
                <a:ea typeface="+mn-ea"/>
                <a:cs typeface="+mn-cs"/>
              </a:rPr>
              <a:t>EirGrid</a:t>
            </a:r>
            <a:r>
              <a:rPr kumimoji="0" lang="en-IE" sz="1400" b="1" i="0" u="none" strike="noStrike" kern="1200" cap="none" spc="0" normalizeH="0" baseline="0" noProof="0" dirty="0">
                <a:ln>
                  <a:noFill/>
                </a:ln>
                <a:solidFill>
                  <a:srgbClr val="00A78E"/>
                </a:solidFill>
                <a:effectLst/>
                <a:uLnTx/>
                <a:uFillTx/>
                <a:latin typeface="Trebuchet MS" panose="020B0603020202020204"/>
                <a:ea typeface="+mn-ea"/>
                <a:cs typeface="+mn-cs"/>
              </a:rPr>
              <a:t> Grid Code – ‘DCC Unit’ Standards</a:t>
            </a:r>
          </a:p>
        </p:txBody>
      </p:sp>
    </p:spTree>
    <p:extLst>
      <p:ext uri="{BB962C8B-B14F-4D97-AF65-F5344CB8AC3E}">
        <p14:creationId xmlns:p14="http://schemas.microsoft.com/office/powerpoint/2010/main" val="1084044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0FB147-CF20-AB22-D4A4-F0093D599595}"/>
              </a:ext>
            </a:extLst>
          </p:cNvPr>
          <p:cNvPicPr>
            <a:picLocks noChangeAspect="1"/>
          </p:cNvPicPr>
          <p:nvPr/>
        </p:nvPicPr>
        <p:blipFill>
          <a:blip r:embed="rId3"/>
          <a:stretch>
            <a:fillRect/>
          </a:stretch>
        </p:blipFill>
        <p:spPr>
          <a:xfrm>
            <a:off x="6715125" y="779210"/>
            <a:ext cx="5476875" cy="4943475"/>
          </a:xfrm>
          <a:prstGeom prst="rect">
            <a:avLst/>
          </a:prstGeom>
        </p:spPr>
      </p:pic>
      <p:sp>
        <p:nvSpPr>
          <p:cNvPr id="6" name="Title 1">
            <a:extLst>
              <a:ext uri="{FF2B5EF4-FFF2-40B4-BE49-F238E27FC236}">
                <a16:creationId xmlns:a16="http://schemas.microsoft.com/office/drawing/2014/main" id="{CE96BEE1-04B5-42AE-FEEE-F25C2FA95BFE}"/>
              </a:ext>
            </a:extLst>
          </p:cNvPr>
          <p:cNvSpPr>
            <a:spLocks noGrp="1"/>
          </p:cNvSpPr>
          <p:nvPr>
            <p:ph type="ctrTitle"/>
          </p:nvPr>
        </p:nvSpPr>
        <p:spPr>
          <a:xfrm>
            <a:off x="413068" y="157361"/>
            <a:ext cx="11083607" cy="629059"/>
          </a:xfrm>
        </p:spPr>
        <p:txBody>
          <a:bodyPr>
            <a:normAutofit/>
          </a:bodyPr>
          <a:lstStyle/>
          <a:p>
            <a:r>
              <a:rPr lang="en-US" sz="2800" b="1" dirty="0"/>
              <a:t>Further Consideration for Grid Code Amendments</a:t>
            </a:r>
            <a:endParaRPr lang="en-IE" sz="2800" b="1" dirty="0"/>
          </a:p>
        </p:txBody>
      </p:sp>
      <p:sp>
        <p:nvSpPr>
          <p:cNvPr id="9" name="TextBox 8">
            <a:extLst>
              <a:ext uri="{FF2B5EF4-FFF2-40B4-BE49-F238E27FC236}">
                <a16:creationId xmlns:a16="http://schemas.microsoft.com/office/drawing/2014/main" id="{37BFA74D-90B8-7D5C-F2D5-EB4E6CFB10CE}"/>
              </a:ext>
            </a:extLst>
          </p:cNvPr>
          <p:cNvSpPr txBox="1"/>
          <p:nvPr/>
        </p:nvSpPr>
        <p:spPr>
          <a:xfrm>
            <a:off x="5429933" y="6385227"/>
            <a:ext cx="68339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b="1" dirty="0">
                <a:solidFill>
                  <a:srgbClr val="00A78E"/>
                </a:solidFill>
                <a:latin typeface="Trebuchet MS" panose="020B0603020202020204"/>
                <a:hlinkClick r:id="rId4"/>
              </a:rPr>
              <a:t>Position Paper on Connection Requirements for Power to Gas Demand Facilities</a:t>
            </a:r>
            <a:endParaRPr kumimoji="0" lang="en-IE" sz="1400" b="1" i="0" u="none" strike="noStrike" kern="1200" cap="none" spc="0" normalizeH="0" baseline="0" noProof="0" dirty="0">
              <a:ln>
                <a:noFill/>
              </a:ln>
              <a:solidFill>
                <a:srgbClr val="00A78E"/>
              </a:solidFill>
              <a:effectLst/>
              <a:uLnTx/>
              <a:uFillTx/>
              <a:latin typeface="Trebuchet MS" panose="020B0603020202020204"/>
              <a:ea typeface="+mn-ea"/>
              <a:cs typeface="+mn-cs"/>
            </a:endParaRPr>
          </a:p>
        </p:txBody>
      </p:sp>
      <p:sp>
        <p:nvSpPr>
          <p:cNvPr id="11" name="TextBox 10">
            <a:extLst>
              <a:ext uri="{FF2B5EF4-FFF2-40B4-BE49-F238E27FC236}">
                <a16:creationId xmlns:a16="http://schemas.microsoft.com/office/drawing/2014/main" id="{593DCBA3-5BA3-D484-75FE-C0CF75E744FC}"/>
              </a:ext>
            </a:extLst>
          </p:cNvPr>
          <p:cNvSpPr txBox="1"/>
          <p:nvPr/>
        </p:nvSpPr>
        <p:spPr>
          <a:xfrm>
            <a:off x="305657" y="1222302"/>
            <a:ext cx="6097712" cy="5078313"/>
          </a:xfrm>
          <a:prstGeom prst="rect">
            <a:avLst/>
          </a:prstGeom>
          <a:noFill/>
        </p:spPr>
        <p:txBody>
          <a:bodyPr wrap="square">
            <a:spAutoFit/>
          </a:bodyPr>
          <a:lstStyle/>
          <a:p>
            <a:pPr marL="285750" indent="-285750">
              <a:buFont typeface="Wingdings" panose="05000000000000000000" pitchFamily="2" charset="2"/>
              <a:buChar char="Ø"/>
            </a:pPr>
            <a:r>
              <a:rPr lang="en-US" b="0" i="0" dirty="0">
                <a:solidFill>
                  <a:schemeClr val="tx2"/>
                </a:solidFill>
                <a:effectLst/>
                <a:highlight>
                  <a:srgbClr val="FFFFFF"/>
                </a:highlight>
              </a:rPr>
              <a:t>ENTSO-E published a position paper recommending an implementation of connection requirements for Power-to-Gas demand facilities. </a:t>
            </a:r>
          </a:p>
          <a:p>
            <a:pPr marL="285750" indent="-285750">
              <a:buFont typeface="Wingdings" panose="05000000000000000000" pitchFamily="2" charset="2"/>
              <a:buChar char="Ø"/>
            </a:pPr>
            <a:endParaRPr lang="en-US" b="0" i="0" dirty="0">
              <a:solidFill>
                <a:schemeClr val="tx2"/>
              </a:solidFill>
              <a:effectLst/>
              <a:highlight>
                <a:srgbClr val="FFFFFF"/>
              </a:highlight>
            </a:endParaRPr>
          </a:p>
          <a:p>
            <a:pPr marL="285750" indent="-285750">
              <a:buFont typeface="Wingdings" panose="05000000000000000000" pitchFamily="2" charset="2"/>
              <a:buChar char="Ø"/>
            </a:pPr>
            <a:r>
              <a:rPr lang="en-US" b="0" i="0" dirty="0">
                <a:solidFill>
                  <a:schemeClr val="tx2"/>
                </a:solidFill>
                <a:effectLst/>
                <a:highlight>
                  <a:srgbClr val="FFFFFF"/>
                </a:highlight>
              </a:rPr>
              <a:t>“A large number of new power-to-gas units will likely be connected to the system before the new network code provisions are normally nationally implemented. The connection of these units without appropriate and coordinated technical requirements may therefore create an important risk for system robustness</a:t>
            </a:r>
            <a:r>
              <a:rPr lang="en-US" dirty="0">
                <a:solidFill>
                  <a:schemeClr val="tx2"/>
                </a:solidFill>
                <a:highlight>
                  <a:srgbClr val="FFFFFF"/>
                </a:highlight>
              </a:rPr>
              <a:t>”</a:t>
            </a:r>
            <a:r>
              <a:rPr lang="en-US" b="0" i="0" dirty="0">
                <a:solidFill>
                  <a:schemeClr val="tx2"/>
                </a:solidFill>
                <a:effectLst/>
                <a:highlight>
                  <a:srgbClr val="FFFFFF"/>
                </a:highlight>
              </a:rPr>
              <a:t>.</a:t>
            </a:r>
            <a:br>
              <a:rPr lang="en-US" b="0" i="0" dirty="0">
                <a:solidFill>
                  <a:schemeClr val="tx2"/>
                </a:solidFill>
                <a:effectLst/>
                <a:highlight>
                  <a:srgbClr val="FFFFFF"/>
                </a:highlight>
              </a:rPr>
            </a:br>
            <a:endParaRPr lang="en-US" b="0" i="0" dirty="0">
              <a:solidFill>
                <a:schemeClr val="tx2"/>
              </a:solidFill>
              <a:effectLst/>
              <a:highlight>
                <a:srgbClr val="FFFFFF"/>
              </a:highlight>
            </a:endParaRPr>
          </a:p>
          <a:p>
            <a:pPr marL="285750" indent="-285750">
              <a:buFont typeface="Wingdings" panose="05000000000000000000" pitchFamily="2" charset="2"/>
              <a:buChar char="Ø"/>
            </a:pPr>
            <a:r>
              <a:rPr lang="en-US" b="0" i="0" dirty="0">
                <a:solidFill>
                  <a:schemeClr val="tx2"/>
                </a:solidFill>
                <a:effectLst/>
                <a:highlight>
                  <a:srgbClr val="FFFFFF"/>
                </a:highlight>
              </a:rPr>
              <a:t>The position paper recommends TSOs establish minimum technical requirements for Power to Gas demand facilities to ensure grid resilience, including fault ride through requirements, RoCoF robustness, and post fault active power recovery.</a:t>
            </a:r>
            <a:endParaRPr lang="en-IE" dirty="0">
              <a:solidFill>
                <a:schemeClr val="tx2"/>
              </a:solidFill>
            </a:endParaRPr>
          </a:p>
          <a:p>
            <a:endParaRPr lang="en-IE" dirty="0"/>
          </a:p>
          <a:p>
            <a:endParaRPr lang="en-IE" dirty="0"/>
          </a:p>
        </p:txBody>
      </p:sp>
    </p:spTree>
    <p:extLst>
      <p:ext uri="{BB962C8B-B14F-4D97-AF65-F5344CB8AC3E}">
        <p14:creationId xmlns:p14="http://schemas.microsoft.com/office/powerpoint/2010/main" val="1529434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177F5B3-872A-1644-CA81-79772F0E01D1}"/>
              </a:ext>
            </a:extLst>
          </p:cNvPr>
          <p:cNvSpPr>
            <a:spLocks noGrp="1"/>
          </p:cNvSpPr>
          <p:nvPr>
            <p:ph type="ctrTitle"/>
          </p:nvPr>
        </p:nvSpPr>
        <p:spPr>
          <a:xfrm>
            <a:off x="413068" y="404813"/>
            <a:ext cx="8238172" cy="905827"/>
          </a:xfrm>
        </p:spPr>
        <p:txBody>
          <a:bodyPr anchor="t">
            <a:normAutofit/>
          </a:bodyPr>
          <a:lstStyle/>
          <a:p>
            <a:r>
              <a:rPr lang="en-US"/>
              <a:t>Next Steps</a:t>
            </a:r>
            <a:endParaRPr lang="en-IE"/>
          </a:p>
        </p:txBody>
      </p:sp>
      <p:sp>
        <p:nvSpPr>
          <p:cNvPr id="3" name="Subtitle 2">
            <a:extLst>
              <a:ext uri="{FF2B5EF4-FFF2-40B4-BE49-F238E27FC236}">
                <a16:creationId xmlns:a16="http://schemas.microsoft.com/office/drawing/2014/main" id="{29AACC0F-9DC4-FCAA-5F4D-F06962DFA91B}"/>
              </a:ext>
            </a:extLst>
          </p:cNvPr>
          <p:cNvSpPr>
            <a:spLocks noGrp="1"/>
          </p:cNvSpPr>
          <p:nvPr>
            <p:ph sz="quarter" idx="10"/>
          </p:nvPr>
        </p:nvSpPr>
        <p:spPr>
          <a:xfrm>
            <a:off x="407988" y="1311275"/>
            <a:ext cx="8238172" cy="4500563"/>
          </a:xfrm>
        </p:spPr>
        <p:txBody>
          <a:bodyPr anchor="t">
            <a:normAutofit/>
          </a:bodyPr>
          <a:lstStyle/>
          <a:p>
            <a:pPr marL="342900" indent="-342900">
              <a:buFont typeface="Arial" panose="020B0604020202020204" pitchFamily="34" charset="0"/>
              <a:buChar char="•"/>
            </a:pPr>
            <a:r>
              <a:rPr lang="en-IE" dirty="0"/>
              <a:t>The TSOs are hosting </a:t>
            </a:r>
            <a:r>
              <a:rPr lang="en-IE"/>
              <a:t>a second </a:t>
            </a:r>
            <a:r>
              <a:rPr lang="en-IE" dirty="0"/>
              <a:t>online industry webinar on the Demand Facility Fault Ride Through proposal.</a:t>
            </a:r>
          </a:p>
          <a:p>
            <a:pPr marL="342900" indent="-342900">
              <a:buFont typeface="Arial" panose="020B0604020202020204" pitchFamily="34" charset="0"/>
              <a:buChar char="•"/>
            </a:pPr>
            <a:endParaRPr lang="en-IE" dirty="0"/>
          </a:p>
          <a:p>
            <a:pPr marL="800100" lvl="1" indent="-342900">
              <a:buFont typeface="Courier New" panose="02070309020205020404" pitchFamily="49" charset="0"/>
              <a:buChar char="o"/>
            </a:pPr>
            <a:r>
              <a:rPr lang="en-IE" sz="2000" b="1" dirty="0"/>
              <a:t>Date/Time: Tuesday 10 December 2024, 10:00 to 12:00</a:t>
            </a:r>
          </a:p>
          <a:p>
            <a:pPr marL="342900" indent="-342900">
              <a:buFont typeface="Arial" panose="020B0604020202020204" pitchFamily="34" charset="0"/>
              <a:buChar char="•"/>
            </a:pPr>
            <a:endParaRPr lang="en-IE" dirty="0"/>
          </a:p>
          <a:p>
            <a:pPr marL="342900" indent="-342900">
              <a:buFont typeface="Arial" panose="020B0604020202020204" pitchFamily="34" charset="0"/>
              <a:buChar char="•"/>
            </a:pPr>
            <a:r>
              <a:rPr lang="en-IE" dirty="0"/>
              <a:t>The TSOs intend to return to the March 2025 JGCRP, and individual EirGrid and SONI GC panels, to seek recommendations for the proposal.</a:t>
            </a:r>
          </a:p>
        </p:txBody>
      </p:sp>
      <p:sp>
        <p:nvSpPr>
          <p:cNvPr id="12" name="Slide Number Placeholder 3">
            <a:extLst>
              <a:ext uri="{FF2B5EF4-FFF2-40B4-BE49-F238E27FC236}">
                <a16:creationId xmlns:a16="http://schemas.microsoft.com/office/drawing/2014/main" id="{FDC29B50-8881-6D53-9A34-7CEFAAE9A92B}"/>
              </a:ext>
            </a:extLst>
          </p:cNvPr>
          <p:cNvSpPr>
            <a:spLocks noGrp="1"/>
          </p:cNvSpPr>
          <p:nvPr>
            <p:ph type="sldNum" sz="quarter" idx="11"/>
          </p:nvPr>
        </p:nvSpPr>
        <p:spPr>
          <a:xfrm>
            <a:off x="11331018" y="6048585"/>
            <a:ext cx="452993" cy="404603"/>
          </a:xfrm>
        </p:spPr>
        <p:txBody>
          <a:bodyPr/>
          <a:lstStyle/>
          <a:p>
            <a:pPr>
              <a:spcAft>
                <a:spcPts val="600"/>
              </a:spcAft>
            </a:pPr>
            <a:fld id="{B6ED98BD-9FE7-5144-8ABD-845F1AC4694B}" type="slidenum">
              <a:rPr lang="en-US" smtClean="0"/>
              <a:pPr>
                <a:spcAft>
                  <a:spcPts val="600"/>
                </a:spcAft>
              </a:pPr>
              <a:t>18</a:t>
            </a:fld>
            <a:endParaRPr lang="en-US"/>
          </a:p>
        </p:txBody>
      </p:sp>
    </p:spTree>
    <p:extLst>
      <p:ext uri="{BB962C8B-B14F-4D97-AF65-F5344CB8AC3E}">
        <p14:creationId xmlns:p14="http://schemas.microsoft.com/office/powerpoint/2010/main" val="661750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B8647C9-A618-4D37-A2A3-A0D82BDAA279}"/>
              </a:ext>
            </a:extLst>
          </p:cNvPr>
          <p:cNvSpPr>
            <a:spLocks noGrp="1"/>
          </p:cNvSpPr>
          <p:nvPr>
            <p:ph type="ctrTitle"/>
          </p:nvPr>
        </p:nvSpPr>
        <p:spPr>
          <a:xfrm>
            <a:off x="413068" y="726124"/>
            <a:ext cx="5688013" cy="736916"/>
          </a:xfrm>
        </p:spPr>
        <p:txBody>
          <a:bodyPr/>
          <a:lstStyle/>
          <a:p>
            <a:r>
              <a:rPr lang="en-IE" dirty="0"/>
              <a:t>Open Discussion</a:t>
            </a:r>
          </a:p>
        </p:txBody>
      </p:sp>
      <p:sp>
        <p:nvSpPr>
          <p:cNvPr id="4" name="Slide Number Placeholder 3">
            <a:extLst>
              <a:ext uri="{FF2B5EF4-FFF2-40B4-BE49-F238E27FC236}">
                <a16:creationId xmlns:a16="http://schemas.microsoft.com/office/drawing/2014/main" id="{C5189B23-76C9-33C5-0775-32FEF56B3B32}"/>
              </a:ext>
            </a:extLst>
          </p:cNvPr>
          <p:cNvSpPr>
            <a:spLocks noGrp="1"/>
          </p:cNvSpPr>
          <p:nvPr>
            <p:ph type="sldNum" sz="quarter" idx="4294967295"/>
          </p:nvPr>
        </p:nvSpPr>
        <p:spPr>
          <a:xfrm>
            <a:off x="11329988" y="6181725"/>
            <a:ext cx="452437" cy="4048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ED98BD-9FE7-5144-8ABD-845F1AC4694B}" type="slidenum">
              <a:rPr kumimoji="0" lang="en-US" sz="1300" b="0" i="0" u="none" strike="noStrike" kern="1200" cap="none" spc="0" normalizeH="0" baseline="0" noProof="0" smtClean="0">
                <a:ln>
                  <a:noFill/>
                </a:ln>
                <a:solidFill>
                  <a:srgbClr val="006768"/>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300" b="0" i="0" u="none" strike="noStrike" kern="1200" cap="none" spc="0" normalizeH="0" baseline="0" noProof="0">
              <a:ln>
                <a:noFill/>
              </a:ln>
              <a:solidFill>
                <a:srgbClr val="006768"/>
              </a:solidFill>
              <a:effectLst/>
              <a:uLnTx/>
              <a:uFillTx/>
              <a:latin typeface="Trebuchet MS" panose="020B0603020202020204"/>
              <a:ea typeface="+mn-ea"/>
              <a:cs typeface="+mn-cs"/>
            </a:endParaRPr>
          </a:p>
        </p:txBody>
      </p:sp>
      <p:sp>
        <p:nvSpPr>
          <p:cNvPr id="3" name="TextBox 2">
            <a:extLst>
              <a:ext uri="{FF2B5EF4-FFF2-40B4-BE49-F238E27FC236}">
                <a16:creationId xmlns:a16="http://schemas.microsoft.com/office/drawing/2014/main" id="{139F78F7-7ADC-1EC7-D70C-249AAC3F846F}"/>
              </a:ext>
            </a:extLst>
          </p:cNvPr>
          <p:cNvSpPr txBox="1"/>
          <p:nvPr/>
        </p:nvSpPr>
        <p:spPr>
          <a:xfrm>
            <a:off x="6096000" y="6401872"/>
            <a:ext cx="6096000" cy="369332"/>
          </a:xfrm>
          <a:prstGeom prst="rect">
            <a:avLst/>
          </a:prstGeom>
          <a:noFill/>
        </p:spPr>
        <p:txBody>
          <a:bodyPr wrap="square">
            <a:spAutoFit/>
          </a:bodyPr>
          <a:lstStyle/>
          <a:p>
            <a:fld id="{B6ED98BD-9FE7-5144-8ABD-845F1AC4694B}" type="slidenum">
              <a:rPr lang="en-US" smtClean="0"/>
              <a:pPr/>
              <a:t>19</a:t>
            </a:fld>
            <a:endParaRPr lang="en-IE" dirty="0"/>
          </a:p>
        </p:txBody>
      </p:sp>
      <p:sp>
        <p:nvSpPr>
          <p:cNvPr id="6" name="Text Placeholder 4">
            <a:extLst>
              <a:ext uri="{FF2B5EF4-FFF2-40B4-BE49-F238E27FC236}">
                <a16:creationId xmlns:a16="http://schemas.microsoft.com/office/drawing/2014/main" id="{95142351-D24A-5F37-E447-B3C5FA203E9E}"/>
              </a:ext>
            </a:extLst>
          </p:cNvPr>
          <p:cNvSpPr txBox="1">
            <a:spLocks/>
          </p:cNvSpPr>
          <p:nvPr/>
        </p:nvSpPr>
        <p:spPr>
          <a:xfrm>
            <a:off x="484187" y="109538"/>
            <a:ext cx="3163887" cy="5476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800" dirty="0"/>
              <a:t>04/12/2024</a:t>
            </a:r>
          </a:p>
        </p:txBody>
      </p:sp>
    </p:spTree>
    <p:extLst>
      <p:ext uri="{BB962C8B-B14F-4D97-AF65-F5344CB8AC3E}">
        <p14:creationId xmlns:p14="http://schemas.microsoft.com/office/powerpoint/2010/main" val="857351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2380B5-F31B-4306-B056-FE4272D7797D}"/>
              </a:ext>
            </a:extLst>
          </p:cNvPr>
          <p:cNvSpPr>
            <a:spLocks noGrp="1"/>
          </p:cNvSpPr>
          <p:nvPr>
            <p:ph type="ctrTitle"/>
          </p:nvPr>
        </p:nvSpPr>
        <p:spPr/>
        <p:txBody>
          <a:bodyPr/>
          <a:lstStyle/>
          <a:p>
            <a:r>
              <a:rPr lang="en-IE" dirty="0"/>
              <a:t>Agenda</a:t>
            </a:r>
          </a:p>
        </p:txBody>
      </p:sp>
      <p:sp>
        <p:nvSpPr>
          <p:cNvPr id="2" name="Slide Number Placeholder 1">
            <a:extLst>
              <a:ext uri="{FF2B5EF4-FFF2-40B4-BE49-F238E27FC236}">
                <a16:creationId xmlns:a16="http://schemas.microsoft.com/office/drawing/2014/main" id="{FE27597B-2CE8-E13F-B221-E79A2AAE378F}"/>
              </a:ext>
            </a:extLst>
          </p:cNvPr>
          <p:cNvSpPr>
            <a:spLocks noGrp="1"/>
          </p:cNvSpPr>
          <p:nvPr>
            <p:ph type="sldNum" sz="quarter" idx="11"/>
          </p:nvPr>
        </p:nvSpPr>
        <p:spPr/>
        <p:txBody>
          <a:bodyPr/>
          <a:lstStyle/>
          <a:p>
            <a:fld id="{B6ED98BD-9FE7-5144-8ABD-845F1AC4694B}" type="slidenum">
              <a:rPr lang="en-US" smtClean="0"/>
              <a:pPr/>
              <a:t>2</a:t>
            </a:fld>
            <a:endParaRPr lang="en-US"/>
          </a:p>
        </p:txBody>
      </p:sp>
      <p:graphicFrame>
        <p:nvGraphicFramePr>
          <p:cNvPr id="7" name="Content Placeholder 6">
            <a:extLst>
              <a:ext uri="{FF2B5EF4-FFF2-40B4-BE49-F238E27FC236}">
                <a16:creationId xmlns:a16="http://schemas.microsoft.com/office/drawing/2014/main" id="{90F267E3-B389-3031-CDE9-743968830B39}"/>
              </a:ext>
            </a:extLst>
          </p:cNvPr>
          <p:cNvGraphicFramePr>
            <a:graphicFrameLocks noGrp="1"/>
          </p:cNvGraphicFramePr>
          <p:nvPr>
            <p:ph sz="quarter" idx="10"/>
            <p:extLst>
              <p:ext uri="{D42A27DB-BD31-4B8C-83A1-F6EECF244321}">
                <p14:modId xmlns:p14="http://schemas.microsoft.com/office/powerpoint/2010/main" val="3320401761"/>
              </p:ext>
            </p:extLst>
          </p:nvPr>
        </p:nvGraphicFramePr>
        <p:xfrm>
          <a:off x="565080" y="1058238"/>
          <a:ext cx="6318606" cy="4880225"/>
        </p:xfrm>
        <a:graphic>
          <a:graphicData uri="http://schemas.openxmlformats.org/drawingml/2006/table">
            <a:tbl>
              <a:tblPr firstRow="1" firstCol="1" bandRow="1" bandCol="1">
                <a:tableStyleId>{5C22544A-7EE6-4342-B048-85BDC9FD1C3A}</a:tableStyleId>
              </a:tblPr>
              <a:tblGrid>
                <a:gridCol w="6318606">
                  <a:extLst>
                    <a:ext uri="{9D8B030D-6E8A-4147-A177-3AD203B41FA5}">
                      <a16:colId xmlns:a16="http://schemas.microsoft.com/office/drawing/2014/main" val="1707370181"/>
                    </a:ext>
                  </a:extLst>
                </a:gridCol>
              </a:tblGrid>
              <a:tr h="4880225">
                <a:tc>
                  <a:txBody>
                    <a:bodyPr/>
                    <a:lstStyle/>
                    <a:p>
                      <a:pPr>
                        <a:lnSpc>
                          <a:spcPct val="115000"/>
                        </a:lnSpc>
                      </a:pPr>
                      <a:r>
                        <a:rPr lang="en-US" sz="1400" dirty="0">
                          <a:effectLst/>
                        </a:rPr>
                        <a:t> </a:t>
                      </a:r>
                      <a:endParaRPr lang="en-IE" sz="1100" dirty="0">
                        <a:effectLst/>
                      </a:endParaRPr>
                    </a:p>
                    <a:p>
                      <a:pPr marL="0" lvl="0" indent="0">
                        <a:lnSpc>
                          <a:spcPct val="115000"/>
                        </a:lnSpc>
                        <a:buClr>
                          <a:srgbClr val="0066FF"/>
                        </a:buClr>
                        <a:buFont typeface="+mj-lt"/>
                        <a:buNone/>
                      </a:pPr>
                      <a:r>
                        <a:rPr lang="en-US" sz="1400" dirty="0">
                          <a:effectLst/>
                        </a:rPr>
                        <a:t>Introduction: </a:t>
                      </a:r>
                      <a:endParaRPr lang="en-IE" sz="1100" dirty="0">
                        <a:effectLst/>
                      </a:endParaRPr>
                    </a:p>
                    <a:p>
                      <a:pPr marL="742950" lvl="1" indent="-285750">
                        <a:lnSpc>
                          <a:spcPct val="115000"/>
                        </a:lnSpc>
                        <a:buFont typeface="+mj-lt"/>
                        <a:buAutoNum type="alphaLcPeriod"/>
                      </a:pPr>
                      <a:r>
                        <a:rPr lang="en-US" sz="1400" dirty="0">
                          <a:effectLst/>
                        </a:rPr>
                        <a:t>Welcome Members.</a:t>
                      </a:r>
                      <a:endParaRPr lang="en-IE" sz="1100" dirty="0">
                        <a:effectLst/>
                      </a:endParaRPr>
                    </a:p>
                    <a:p>
                      <a:pPr marL="742950" lvl="1" indent="-285750">
                        <a:lnSpc>
                          <a:spcPct val="115000"/>
                        </a:lnSpc>
                        <a:buFont typeface="+mj-lt"/>
                        <a:buAutoNum type="alphaLcPeriod"/>
                      </a:pPr>
                      <a:r>
                        <a:rPr lang="en-US" sz="1400" dirty="0">
                          <a:effectLst/>
                        </a:rPr>
                        <a:t>Minutes and Actions from Previous Meeting.</a:t>
                      </a:r>
                      <a:endParaRPr lang="en-IE" sz="1100" dirty="0">
                        <a:effectLst/>
                      </a:endParaRPr>
                    </a:p>
                    <a:p>
                      <a:pPr marL="685800">
                        <a:lnSpc>
                          <a:spcPct val="115000"/>
                        </a:lnSpc>
                      </a:pPr>
                      <a:r>
                        <a:rPr lang="en-US" sz="1400" dirty="0">
                          <a:effectLst/>
                        </a:rPr>
                        <a:t> </a:t>
                      </a:r>
                      <a:endParaRPr lang="en-IE" sz="1100" dirty="0">
                        <a:effectLst/>
                      </a:endParaRPr>
                    </a:p>
                    <a:p>
                      <a:pPr marL="0" lvl="0" indent="0">
                        <a:lnSpc>
                          <a:spcPct val="115000"/>
                        </a:lnSpc>
                        <a:buClr>
                          <a:srgbClr val="0066FF"/>
                        </a:buClr>
                        <a:buFont typeface="+mj-lt"/>
                        <a:buNone/>
                      </a:pPr>
                      <a:r>
                        <a:rPr lang="en-US" sz="1400" dirty="0">
                          <a:effectLst/>
                        </a:rPr>
                        <a:t>Modifications: </a:t>
                      </a:r>
                      <a:endParaRPr lang="en-IE" sz="1100" dirty="0">
                        <a:effectLst/>
                      </a:endParaRPr>
                    </a:p>
                    <a:p>
                      <a:pPr marL="742950" lvl="1" indent="-285750">
                        <a:lnSpc>
                          <a:spcPct val="115000"/>
                        </a:lnSpc>
                        <a:buFont typeface="+mj-lt"/>
                        <a:buAutoNum type="alphaLcPeriod"/>
                      </a:pPr>
                      <a:r>
                        <a:rPr lang="en-US" sz="1400" dirty="0">
                          <a:effectLst/>
                        </a:rPr>
                        <a:t>MPID319 and SPID_07_2024 - Incorporation of Synchronous Condenser Units.</a:t>
                      </a:r>
                      <a:endParaRPr lang="en-IE" sz="1100" dirty="0">
                        <a:effectLst/>
                      </a:endParaRPr>
                    </a:p>
                    <a:p>
                      <a:pPr marL="685800">
                        <a:lnSpc>
                          <a:spcPct val="115000"/>
                        </a:lnSpc>
                      </a:pPr>
                      <a:r>
                        <a:rPr lang="en-US" sz="1400" dirty="0">
                          <a:effectLst/>
                        </a:rPr>
                        <a:t> </a:t>
                      </a:r>
                      <a:endParaRPr lang="en-IE" sz="1100" dirty="0">
                        <a:effectLst/>
                      </a:endParaRPr>
                    </a:p>
                    <a:p>
                      <a:pPr marL="0" lvl="0" indent="0">
                        <a:lnSpc>
                          <a:spcPct val="115000"/>
                        </a:lnSpc>
                        <a:buClr>
                          <a:srgbClr val="0066FF"/>
                        </a:buClr>
                        <a:buFont typeface="+mj-lt"/>
                        <a:buNone/>
                      </a:pPr>
                      <a:r>
                        <a:rPr lang="en-US" sz="1400" dirty="0">
                          <a:effectLst/>
                        </a:rPr>
                        <a:t>Discussion:</a:t>
                      </a:r>
                      <a:endParaRPr lang="en-IE" sz="1100" dirty="0">
                        <a:effectLst/>
                      </a:endParaRPr>
                    </a:p>
                    <a:p>
                      <a:pPr marL="742950" lvl="1" indent="-285750">
                        <a:lnSpc>
                          <a:spcPct val="115000"/>
                        </a:lnSpc>
                        <a:buFont typeface="+mj-lt"/>
                        <a:buAutoNum type="alphaLcPeriod"/>
                      </a:pPr>
                      <a:r>
                        <a:rPr lang="en-US" sz="1400" dirty="0">
                          <a:effectLst/>
                        </a:rPr>
                        <a:t>Large Energy Users Fault-ride-through.</a:t>
                      </a:r>
                      <a:endParaRPr lang="en-IE" sz="1100" dirty="0">
                        <a:effectLst/>
                      </a:endParaRPr>
                    </a:p>
                    <a:p>
                      <a:pPr marL="685800">
                        <a:lnSpc>
                          <a:spcPct val="115000"/>
                        </a:lnSpc>
                      </a:pPr>
                      <a:r>
                        <a:rPr lang="en-US" sz="1400" dirty="0">
                          <a:effectLst/>
                          <a:highlight>
                            <a:srgbClr val="FFFF00"/>
                          </a:highlight>
                        </a:rPr>
                        <a:t> </a:t>
                      </a:r>
                      <a:endParaRPr lang="en-IE" sz="1100" dirty="0">
                        <a:effectLst/>
                      </a:endParaRPr>
                    </a:p>
                    <a:p>
                      <a:pPr marL="0" lvl="0" indent="0">
                        <a:lnSpc>
                          <a:spcPct val="115000"/>
                        </a:lnSpc>
                        <a:buClr>
                          <a:srgbClr val="0066FF"/>
                        </a:buClr>
                        <a:buFont typeface="+mj-lt"/>
                        <a:buNone/>
                      </a:pPr>
                      <a:r>
                        <a:rPr lang="en-US" sz="1400" dirty="0">
                          <a:effectLst/>
                        </a:rPr>
                        <a:t>Updates:</a:t>
                      </a:r>
                      <a:endParaRPr lang="en-IE" sz="1100" dirty="0">
                        <a:effectLst/>
                      </a:endParaRPr>
                    </a:p>
                    <a:p>
                      <a:pPr marL="742950" lvl="1" indent="-285750">
                        <a:lnSpc>
                          <a:spcPct val="115000"/>
                        </a:lnSpc>
                        <a:buFont typeface="+mj-lt"/>
                        <a:buAutoNum type="alphaLcPeriod"/>
                      </a:pPr>
                      <a:r>
                        <a:rPr lang="en-US" sz="1400" dirty="0">
                          <a:effectLst/>
                        </a:rPr>
                        <a:t>CRU; and</a:t>
                      </a:r>
                      <a:endParaRPr lang="en-IE" sz="1100" dirty="0">
                        <a:effectLst/>
                      </a:endParaRPr>
                    </a:p>
                    <a:p>
                      <a:pPr marL="742950" lvl="1" indent="-285750">
                        <a:lnSpc>
                          <a:spcPct val="115000"/>
                        </a:lnSpc>
                        <a:buFont typeface="+mj-lt"/>
                        <a:buAutoNum type="alphaLcPeriod"/>
                      </a:pPr>
                      <a:r>
                        <a:rPr lang="en-US" sz="1400" dirty="0">
                          <a:effectLst/>
                        </a:rPr>
                        <a:t>Utility Regulator. </a:t>
                      </a:r>
                      <a:endParaRPr lang="en-IE" sz="1100" dirty="0">
                        <a:effectLst/>
                      </a:endParaRPr>
                    </a:p>
                    <a:p>
                      <a:pPr marL="685800">
                        <a:lnSpc>
                          <a:spcPct val="115000"/>
                        </a:lnSpc>
                      </a:pPr>
                      <a:r>
                        <a:rPr lang="en-US" sz="1400" dirty="0">
                          <a:effectLst/>
                        </a:rPr>
                        <a:t> </a:t>
                      </a:r>
                      <a:endParaRPr lang="en-IE" sz="1100" dirty="0">
                        <a:effectLst/>
                      </a:endParaRPr>
                    </a:p>
                    <a:p>
                      <a:pPr marL="0" lvl="0" indent="0">
                        <a:lnSpc>
                          <a:spcPct val="115000"/>
                        </a:lnSpc>
                        <a:buClr>
                          <a:srgbClr val="0066FF"/>
                        </a:buClr>
                        <a:buFont typeface="+mj-lt"/>
                        <a:buNone/>
                      </a:pPr>
                      <a:r>
                        <a:rPr lang="en-US" sz="1400" dirty="0">
                          <a:effectLst/>
                        </a:rPr>
                        <a:t>AOB. </a:t>
                      </a:r>
                      <a:endParaRPr lang="en-IE" sz="1100" dirty="0">
                        <a:effectLst/>
                      </a:endParaRPr>
                    </a:p>
                    <a:p>
                      <a:pPr>
                        <a:lnSpc>
                          <a:spcPct val="115000"/>
                        </a:lnSpc>
                      </a:pPr>
                      <a:r>
                        <a:rPr lang="en-US" sz="1400" dirty="0">
                          <a:effectLst/>
                        </a:rPr>
                        <a:t> </a:t>
                      </a:r>
                      <a:endParaRPr lang="en-IE" sz="1100" dirty="0">
                        <a:effectLst/>
                        <a:latin typeface="Times New Roman" panose="02020603050405020304" pitchFamily="18" charset="0"/>
                        <a:ea typeface="Times New Roman" panose="02020603050405020304" pitchFamily="18" charset="0"/>
                      </a:endParaRPr>
                    </a:p>
                  </a:txBody>
                  <a:tcPr marL="67945" marR="67945" marT="0" marB="0"/>
                </a:tc>
                <a:extLst>
                  <a:ext uri="{0D108BD9-81ED-4DB2-BD59-A6C34878D82A}">
                    <a16:rowId xmlns:a16="http://schemas.microsoft.com/office/drawing/2014/main" val="2950687227"/>
                  </a:ext>
                </a:extLst>
              </a:tr>
            </a:tbl>
          </a:graphicData>
        </a:graphic>
      </p:graphicFrame>
      <p:sp>
        <p:nvSpPr>
          <p:cNvPr id="8" name="Text Placeholder 4">
            <a:extLst>
              <a:ext uri="{FF2B5EF4-FFF2-40B4-BE49-F238E27FC236}">
                <a16:creationId xmlns:a16="http://schemas.microsoft.com/office/drawing/2014/main" id="{34C99739-72AA-97AD-C0CC-6F9AA0AC607C}"/>
              </a:ext>
            </a:extLst>
          </p:cNvPr>
          <p:cNvSpPr txBox="1">
            <a:spLocks/>
          </p:cNvSpPr>
          <p:nvPr/>
        </p:nvSpPr>
        <p:spPr>
          <a:xfrm>
            <a:off x="413068" y="81599"/>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Tree>
    <p:extLst>
      <p:ext uri="{BB962C8B-B14F-4D97-AF65-F5344CB8AC3E}">
        <p14:creationId xmlns:p14="http://schemas.microsoft.com/office/powerpoint/2010/main" val="692000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0F1A9-3C20-EB3A-B826-500FBEE6C6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3E2E72-6A65-C54F-CD32-21D1211A60F5}"/>
              </a:ext>
            </a:extLst>
          </p:cNvPr>
          <p:cNvSpPr>
            <a:spLocks noGrp="1"/>
          </p:cNvSpPr>
          <p:nvPr>
            <p:ph type="ctrTitle"/>
          </p:nvPr>
        </p:nvSpPr>
        <p:spPr>
          <a:xfrm>
            <a:off x="407988" y="1378569"/>
            <a:ext cx="7208139" cy="905827"/>
          </a:xfrm>
        </p:spPr>
        <p:txBody>
          <a:bodyPr/>
          <a:lstStyle/>
          <a:p>
            <a:r>
              <a:rPr lang="en-IE" dirty="0">
                <a:solidFill>
                  <a:srgbClr val="A99968"/>
                </a:solidFill>
                <a:latin typeface="+mn-lt"/>
                <a:ea typeface="+mn-ea"/>
                <a:cs typeface="+mn-cs"/>
              </a:rPr>
              <a:t>4. Updates: 10 minutes</a:t>
            </a:r>
          </a:p>
        </p:txBody>
      </p:sp>
      <p:sp>
        <p:nvSpPr>
          <p:cNvPr id="4" name="Slide Number Placeholder 3">
            <a:extLst>
              <a:ext uri="{FF2B5EF4-FFF2-40B4-BE49-F238E27FC236}">
                <a16:creationId xmlns:a16="http://schemas.microsoft.com/office/drawing/2014/main" id="{BEA9AD83-C327-BBE5-B65C-A3B85AFF8D8A}"/>
              </a:ext>
            </a:extLst>
          </p:cNvPr>
          <p:cNvSpPr>
            <a:spLocks noGrp="1"/>
          </p:cNvSpPr>
          <p:nvPr>
            <p:ph type="sldNum" sz="quarter" idx="11"/>
          </p:nvPr>
        </p:nvSpPr>
        <p:spPr/>
        <p:txBody>
          <a:bodyPr/>
          <a:lstStyle/>
          <a:p>
            <a:fld id="{B6ED98BD-9FE7-5144-8ABD-845F1AC4694B}" type="slidenum">
              <a:rPr lang="en-US" smtClean="0"/>
              <a:pPr/>
              <a:t>20</a:t>
            </a:fld>
            <a:endParaRPr lang="en-US"/>
          </a:p>
        </p:txBody>
      </p:sp>
      <p:sp>
        <p:nvSpPr>
          <p:cNvPr id="8" name="Title 1">
            <a:extLst>
              <a:ext uri="{FF2B5EF4-FFF2-40B4-BE49-F238E27FC236}">
                <a16:creationId xmlns:a16="http://schemas.microsoft.com/office/drawing/2014/main" id="{9A3B6085-D73D-3389-54AB-A0D152D4DEDC}"/>
              </a:ext>
            </a:extLst>
          </p:cNvPr>
          <p:cNvSpPr>
            <a:spLocks noGrp="1"/>
          </p:cNvSpPr>
          <p:nvPr>
            <p:ph sz="quarter" idx="10"/>
          </p:nvPr>
        </p:nvSpPr>
        <p:spPr>
          <a:xfrm>
            <a:off x="0" y="2284396"/>
            <a:ext cx="7213081" cy="1306797"/>
          </a:xfrm>
        </p:spPr>
        <p:txBody>
          <a:bodyPr/>
          <a:lstStyle/>
          <a:p>
            <a:pPr marL="914400" lvl="1" indent="-457200">
              <a:lnSpc>
                <a:spcPct val="115000"/>
              </a:lnSpc>
              <a:buFont typeface="+mj-lt"/>
              <a:buAutoNum type="alphaLcPeriod"/>
            </a:pPr>
            <a:r>
              <a:rPr lang="en-US" sz="2000" b="1" dirty="0">
                <a:solidFill>
                  <a:srgbClr val="00A88F"/>
                </a:solidFill>
                <a:latin typeface="+mj-lt"/>
                <a:ea typeface="+mj-ea"/>
                <a:cs typeface="+mj-cs"/>
              </a:rPr>
              <a:t>CRU; and</a:t>
            </a:r>
          </a:p>
          <a:p>
            <a:pPr marL="914400" lvl="1" indent="-457200">
              <a:lnSpc>
                <a:spcPct val="115000"/>
              </a:lnSpc>
              <a:buFont typeface="+mj-lt"/>
              <a:buAutoNum type="alphaLcPeriod"/>
            </a:pPr>
            <a:r>
              <a:rPr lang="en-US" sz="2000" b="1" dirty="0">
                <a:solidFill>
                  <a:srgbClr val="00A88F"/>
                </a:solidFill>
                <a:latin typeface="+mj-lt"/>
                <a:ea typeface="+mj-ea"/>
                <a:cs typeface="+mj-cs"/>
              </a:rPr>
              <a:t>Utility Regulator. </a:t>
            </a:r>
          </a:p>
        </p:txBody>
      </p:sp>
      <p:sp>
        <p:nvSpPr>
          <p:cNvPr id="13" name="Text Placeholder 3">
            <a:extLst>
              <a:ext uri="{FF2B5EF4-FFF2-40B4-BE49-F238E27FC236}">
                <a16:creationId xmlns:a16="http://schemas.microsoft.com/office/drawing/2014/main" id="{00A2BBD0-ECB0-CF1A-8C46-1B4335FBD5A8}"/>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dirty="0">
                <a:solidFill>
                  <a:srgbClr val="A99968"/>
                </a:solidFill>
              </a:rPr>
              <a:t>04/12/2024</a:t>
            </a:r>
          </a:p>
        </p:txBody>
      </p:sp>
    </p:spTree>
    <p:extLst>
      <p:ext uri="{BB962C8B-B14F-4D97-AF65-F5344CB8AC3E}">
        <p14:creationId xmlns:p14="http://schemas.microsoft.com/office/powerpoint/2010/main" val="3955131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E3CD5-3C00-448E-D941-55C6FACAC34D}"/>
              </a:ext>
            </a:extLst>
          </p:cNvPr>
          <p:cNvSpPr>
            <a:spLocks noGrp="1"/>
          </p:cNvSpPr>
          <p:nvPr>
            <p:ph type="ctrTitle"/>
          </p:nvPr>
        </p:nvSpPr>
        <p:spPr/>
        <p:txBody>
          <a:bodyPr/>
          <a:lstStyle/>
          <a:p>
            <a:pPr algn="ctr"/>
            <a:r>
              <a:rPr lang="en-US" sz="8000" dirty="0">
                <a:latin typeface="Calibri" panose="020F0502020204030204" pitchFamily="34" charset="0"/>
                <a:cs typeface="Calibri" panose="020F0502020204030204" pitchFamily="34" charset="0"/>
              </a:rPr>
              <a:t>AOB</a:t>
            </a:r>
            <a:endParaRPr lang="en-US" sz="6000" dirty="0">
              <a:latin typeface="Calibri" panose="020F0502020204030204" pitchFamily="34" charset="0"/>
              <a:cs typeface="Calibri" panose="020F0502020204030204" pitchFamily="34" charset="0"/>
            </a:endParaRPr>
          </a:p>
        </p:txBody>
      </p:sp>
      <p:sp>
        <p:nvSpPr>
          <p:cNvPr id="4" name="Subtitle 3">
            <a:extLst>
              <a:ext uri="{FF2B5EF4-FFF2-40B4-BE49-F238E27FC236}">
                <a16:creationId xmlns:a16="http://schemas.microsoft.com/office/drawing/2014/main" id="{14B617D0-51A1-A3D7-1B5A-CA9171685E2B}"/>
              </a:ext>
            </a:extLst>
          </p:cNvPr>
          <p:cNvSpPr>
            <a:spLocks noGrp="1"/>
          </p:cNvSpPr>
          <p:nvPr>
            <p:ph type="subTitle" idx="1"/>
          </p:nvPr>
        </p:nvSpPr>
        <p:spPr/>
        <p:txBody>
          <a:bodyPr/>
          <a:lstStyle/>
          <a:p>
            <a:pPr algn="ctr"/>
            <a:endParaRPr lang="en-US" dirty="0">
              <a:latin typeface="Calibri" panose="020F0502020204030204" pitchFamily="34" charset="0"/>
              <a:cs typeface="Calibri" panose="020F0502020204030204" pitchFamily="34" charset="0"/>
            </a:endParaRPr>
          </a:p>
          <a:p>
            <a:pPr algn="ctr"/>
            <a:r>
              <a:rPr lang="en-US" dirty="0">
                <a:latin typeface="Calibri" panose="020F0502020204030204" pitchFamily="34" charset="0"/>
                <a:cs typeface="Calibri" panose="020F0502020204030204" pitchFamily="34" charset="0"/>
              </a:rPr>
              <a:t>Meeting Minutes will be issued by COB 18 December 2024</a:t>
            </a:r>
          </a:p>
          <a:p>
            <a:endParaRPr lang="en-US" dirty="0"/>
          </a:p>
        </p:txBody>
      </p:sp>
      <p:sp>
        <p:nvSpPr>
          <p:cNvPr id="5" name="TextBox 4">
            <a:extLst>
              <a:ext uri="{FF2B5EF4-FFF2-40B4-BE49-F238E27FC236}">
                <a16:creationId xmlns:a16="http://schemas.microsoft.com/office/drawing/2014/main" id="{DA0C5DF5-C64A-E3DC-8611-BF57B044584F}"/>
              </a:ext>
            </a:extLst>
          </p:cNvPr>
          <p:cNvSpPr txBox="1"/>
          <p:nvPr/>
        </p:nvSpPr>
        <p:spPr>
          <a:xfrm>
            <a:off x="10810875" y="6330434"/>
            <a:ext cx="838200" cy="375166"/>
          </a:xfrm>
          <a:prstGeom prst="rect">
            <a:avLst/>
          </a:prstGeom>
          <a:noFill/>
        </p:spPr>
        <p:txBody>
          <a:bodyPr wrap="square">
            <a:spAutoFit/>
          </a:bodyPr>
          <a:lstStyle/>
          <a:p>
            <a:fld id="{B6ED98BD-9FE7-5144-8ABD-845F1AC4694B}" type="slidenum">
              <a:rPr lang="en-US" smtClean="0"/>
              <a:pPr/>
              <a:t>21</a:t>
            </a:fld>
            <a:endParaRPr lang="en-IE" dirty="0"/>
          </a:p>
        </p:txBody>
      </p:sp>
      <p:sp>
        <p:nvSpPr>
          <p:cNvPr id="6" name="Text Placeholder 4">
            <a:extLst>
              <a:ext uri="{FF2B5EF4-FFF2-40B4-BE49-F238E27FC236}">
                <a16:creationId xmlns:a16="http://schemas.microsoft.com/office/drawing/2014/main" id="{4DC19F3A-7B2B-4CE2-057F-24D06CA016A9}"/>
              </a:ext>
            </a:extLst>
          </p:cNvPr>
          <p:cNvSpPr txBox="1">
            <a:spLocks/>
          </p:cNvSpPr>
          <p:nvPr/>
        </p:nvSpPr>
        <p:spPr>
          <a:xfrm>
            <a:off x="407988" y="385763"/>
            <a:ext cx="2203450" cy="3470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000" dirty="0">
                <a:solidFill>
                  <a:schemeClr val="bg1"/>
                </a:solidFill>
              </a:rPr>
              <a:t>04/12/2024</a:t>
            </a:r>
          </a:p>
        </p:txBody>
      </p:sp>
    </p:spTree>
    <p:extLst>
      <p:ext uri="{BB962C8B-B14F-4D97-AF65-F5344CB8AC3E}">
        <p14:creationId xmlns:p14="http://schemas.microsoft.com/office/powerpoint/2010/main" val="866951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53132-144F-95AB-1CF7-5DD93D51E3E5}"/>
              </a:ext>
            </a:extLst>
          </p:cNvPr>
          <p:cNvSpPr>
            <a:spLocks noGrp="1"/>
          </p:cNvSpPr>
          <p:nvPr>
            <p:ph type="ctrTitle"/>
          </p:nvPr>
        </p:nvSpPr>
        <p:spPr>
          <a:xfrm>
            <a:off x="407988" y="1378569"/>
            <a:ext cx="7208139" cy="905827"/>
          </a:xfrm>
        </p:spPr>
        <p:txBody>
          <a:bodyPr/>
          <a:lstStyle/>
          <a:p>
            <a:r>
              <a:rPr lang="en-IE" dirty="0">
                <a:solidFill>
                  <a:srgbClr val="A99968"/>
                </a:solidFill>
                <a:latin typeface="+mn-lt"/>
                <a:ea typeface="+mn-ea"/>
                <a:cs typeface="+mn-cs"/>
              </a:rPr>
              <a:t>1. Introduction: 10 minutes</a:t>
            </a:r>
          </a:p>
        </p:txBody>
      </p:sp>
      <p:sp>
        <p:nvSpPr>
          <p:cNvPr id="4" name="Slide Number Placeholder 3">
            <a:extLst>
              <a:ext uri="{FF2B5EF4-FFF2-40B4-BE49-F238E27FC236}">
                <a16:creationId xmlns:a16="http://schemas.microsoft.com/office/drawing/2014/main" id="{268DAED4-0403-5096-AF83-D6C889CB46D8}"/>
              </a:ext>
            </a:extLst>
          </p:cNvPr>
          <p:cNvSpPr>
            <a:spLocks noGrp="1"/>
          </p:cNvSpPr>
          <p:nvPr>
            <p:ph type="sldNum" sz="quarter" idx="11"/>
          </p:nvPr>
        </p:nvSpPr>
        <p:spPr/>
        <p:txBody>
          <a:bodyPr/>
          <a:lstStyle/>
          <a:p>
            <a:fld id="{B6ED98BD-9FE7-5144-8ABD-845F1AC4694B}" type="slidenum">
              <a:rPr lang="en-US" smtClean="0"/>
              <a:pPr/>
              <a:t>3</a:t>
            </a:fld>
            <a:endParaRPr lang="en-US"/>
          </a:p>
        </p:txBody>
      </p:sp>
      <p:sp>
        <p:nvSpPr>
          <p:cNvPr id="8" name="Title 1">
            <a:extLst>
              <a:ext uri="{FF2B5EF4-FFF2-40B4-BE49-F238E27FC236}">
                <a16:creationId xmlns:a16="http://schemas.microsoft.com/office/drawing/2014/main" id="{41220BA6-414A-56F7-BE00-E768B8B0FC26}"/>
              </a:ext>
            </a:extLst>
          </p:cNvPr>
          <p:cNvSpPr>
            <a:spLocks noGrp="1"/>
          </p:cNvSpPr>
          <p:nvPr>
            <p:ph sz="quarter" idx="10"/>
          </p:nvPr>
        </p:nvSpPr>
        <p:spPr>
          <a:xfrm>
            <a:off x="0" y="2284396"/>
            <a:ext cx="8172450" cy="1306797"/>
          </a:xfrm>
        </p:spPr>
        <p:txBody>
          <a:bodyPr/>
          <a:lstStyle/>
          <a:p>
            <a:pPr marL="914400" lvl="1" indent="-457200">
              <a:lnSpc>
                <a:spcPct val="115000"/>
              </a:lnSpc>
              <a:buFont typeface="+mj-lt"/>
              <a:buAutoNum type="alphaLcPeriod"/>
            </a:pPr>
            <a:r>
              <a:rPr lang="en-US" sz="2000" b="1" dirty="0">
                <a:solidFill>
                  <a:srgbClr val="00A88F"/>
                </a:solidFill>
                <a:latin typeface="+mj-lt"/>
                <a:ea typeface="+mj-ea"/>
                <a:cs typeface="+mj-cs"/>
              </a:rPr>
              <a:t>Welcome Members</a:t>
            </a:r>
          </a:p>
          <a:p>
            <a:pPr marL="914400" lvl="1" indent="-457200">
              <a:lnSpc>
                <a:spcPct val="115000"/>
              </a:lnSpc>
              <a:buFont typeface="+mj-lt"/>
              <a:buAutoNum type="alphaLcPeriod"/>
            </a:pPr>
            <a:r>
              <a:rPr lang="en-US" sz="2000" b="1" dirty="0">
                <a:solidFill>
                  <a:srgbClr val="00A88F"/>
                </a:solidFill>
                <a:latin typeface="+mj-lt"/>
                <a:ea typeface="+mj-ea"/>
                <a:cs typeface="+mj-cs"/>
              </a:rPr>
              <a:t>Minutes and Actions from </a:t>
            </a:r>
            <a:r>
              <a:rPr lang="en-US" sz="2000" b="1" dirty="0">
                <a:solidFill>
                  <a:srgbClr val="00A88F"/>
                </a:solidFill>
                <a:latin typeface="+mj-lt"/>
                <a:ea typeface="+mj-ea"/>
                <a:cs typeface="+mj-cs"/>
                <a:hlinkClick r:id="rId2"/>
              </a:rPr>
              <a:t>Previous Meeting</a:t>
            </a:r>
            <a:r>
              <a:rPr lang="en-US" sz="2000" b="1" dirty="0">
                <a:solidFill>
                  <a:srgbClr val="00A88F"/>
                </a:solidFill>
                <a:latin typeface="+mj-lt"/>
                <a:ea typeface="+mj-ea"/>
                <a:cs typeface="+mj-cs"/>
              </a:rPr>
              <a:t> (24 Sept 2024)</a:t>
            </a:r>
          </a:p>
        </p:txBody>
      </p:sp>
      <p:sp>
        <p:nvSpPr>
          <p:cNvPr id="13" name="Text Placeholder 3">
            <a:extLst>
              <a:ext uri="{FF2B5EF4-FFF2-40B4-BE49-F238E27FC236}">
                <a16:creationId xmlns:a16="http://schemas.microsoft.com/office/drawing/2014/main" id="{0D187C9F-F13D-9975-6D92-8403EDF5D3B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dirty="0">
                <a:solidFill>
                  <a:srgbClr val="A99968"/>
                </a:solidFill>
              </a:rPr>
              <a:t>04/12/2024</a:t>
            </a:r>
          </a:p>
        </p:txBody>
      </p:sp>
    </p:spTree>
    <p:extLst>
      <p:ext uri="{BB962C8B-B14F-4D97-AF65-F5344CB8AC3E}">
        <p14:creationId xmlns:p14="http://schemas.microsoft.com/office/powerpoint/2010/main" val="2689619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A9BB0-E1A0-3412-A996-031E165F9B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A269F7-3BA5-4544-B396-239183C10177}"/>
              </a:ext>
            </a:extLst>
          </p:cNvPr>
          <p:cNvSpPr>
            <a:spLocks noGrp="1"/>
          </p:cNvSpPr>
          <p:nvPr>
            <p:ph type="ctrTitle"/>
          </p:nvPr>
        </p:nvSpPr>
        <p:spPr>
          <a:xfrm>
            <a:off x="305942" y="2192446"/>
            <a:ext cx="7208139" cy="905827"/>
          </a:xfrm>
        </p:spPr>
        <p:txBody>
          <a:bodyPr/>
          <a:lstStyle/>
          <a:p>
            <a:r>
              <a:rPr lang="en-US" sz="3000" dirty="0">
                <a:effectLst/>
                <a:latin typeface="Calibri" panose="020F0502020204030204" pitchFamily="34" charset="0"/>
                <a:ea typeface="Times New Roman" panose="02020603050405020304" pitchFamily="18" charset="0"/>
              </a:rPr>
              <a:t>MPID319 and SPID_07_2024</a:t>
            </a:r>
            <a:br>
              <a:rPr lang="en-US" sz="3000" b="1" dirty="0">
                <a:solidFill>
                  <a:srgbClr val="00A88F"/>
                </a:solidFill>
                <a:latin typeface="+mj-lt"/>
                <a:ea typeface="+mj-ea"/>
                <a:cs typeface="+mj-cs"/>
              </a:rPr>
            </a:br>
            <a:r>
              <a:rPr lang="en-US" sz="3000" dirty="0">
                <a:effectLst/>
                <a:latin typeface="Calibri" panose="020F0502020204030204" pitchFamily="34" charset="0"/>
                <a:ea typeface="Times New Roman" panose="02020603050405020304" pitchFamily="18" charset="0"/>
              </a:rPr>
              <a:t>Incorporation of Synchronous Condenser Units</a:t>
            </a:r>
            <a:endParaRPr lang="en-US" sz="3000" dirty="0">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7F95EC03-863B-9930-BED5-F643C8C36BAE}"/>
              </a:ext>
            </a:extLst>
          </p:cNvPr>
          <p:cNvSpPr>
            <a:spLocks noGrp="1"/>
          </p:cNvSpPr>
          <p:nvPr>
            <p:ph type="sldNum" sz="quarter" idx="11"/>
          </p:nvPr>
        </p:nvSpPr>
        <p:spPr/>
        <p:txBody>
          <a:bodyPr/>
          <a:lstStyle/>
          <a:p>
            <a:fld id="{B6ED98BD-9FE7-5144-8ABD-845F1AC4694B}" type="slidenum">
              <a:rPr lang="en-US" smtClean="0"/>
              <a:pPr/>
              <a:t>4</a:t>
            </a:fld>
            <a:endParaRPr lang="en-US"/>
          </a:p>
        </p:txBody>
      </p:sp>
      <p:sp>
        <p:nvSpPr>
          <p:cNvPr id="13" name="Text Placeholder 3">
            <a:extLst>
              <a:ext uri="{FF2B5EF4-FFF2-40B4-BE49-F238E27FC236}">
                <a16:creationId xmlns:a16="http://schemas.microsoft.com/office/drawing/2014/main" id="{C2FA6728-81C2-4F9F-06A4-4CA822E38086}"/>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dirty="0">
                <a:solidFill>
                  <a:srgbClr val="A99968"/>
                </a:solidFill>
              </a:rPr>
              <a:t>04/12/2024</a:t>
            </a:r>
          </a:p>
        </p:txBody>
      </p:sp>
      <p:sp>
        <p:nvSpPr>
          <p:cNvPr id="3" name="Title 1">
            <a:extLst>
              <a:ext uri="{FF2B5EF4-FFF2-40B4-BE49-F238E27FC236}">
                <a16:creationId xmlns:a16="http://schemas.microsoft.com/office/drawing/2014/main" id="{65DE3213-ED58-54D5-C6A3-65309D0FB9A2}"/>
              </a:ext>
            </a:extLst>
          </p:cNvPr>
          <p:cNvSpPr txBox="1">
            <a:spLocks/>
          </p:cNvSpPr>
          <p:nvPr/>
        </p:nvSpPr>
        <p:spPr>
          <a:xfrm>
            <a:off x="407988" y="1378569"/>
            <a:ext cx="7208139"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IE" dirty="0">
                <a:solidFill>
                  <a:srgbClr val="A99968"/>
                </a:solidFill>
                <a:latin typeface="+mn-lt"/>
                <a:ea typeface="+mn-ea"/>
                <a:cs typeface="+mn-cs"/>
              </a:rPr>
              <a:t>2. Modification: 15 minutes</a:t>
            </a:r>
          </a:p>
        </p:txBody>
      </p:sp>
    </p:spTree>
    <p:extLst>
      <p:ext uri="{BB962C8B-B14F-4D97-AF65-F5344CB8AC3E}">
        <p14:creationId xmlns:p14="http://schemas.microsoft.com/office/powerpoint/2010/main" val="2678091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853C2-E8C7-BB3F-1A40-53361E349C9C}"/>
              </a:ext>
            </a:extLst>
          </p:cNvPr>
          <p:cNvSpPr>
            <a:spLocks noGrp="1"/>
          </p:cNvSpPr>
          <p:nvPr>
            <p:ph type="ctrTitle"/>
          </p:nvPr>
        </p:nvSpPr>
        <p:spPr>
          <a:xfrm>
            <a:off x="334836" y="279531"/>
            <a:ext cx="8238172" cy="340579"/>
          </a:xfrm>
        </p:spPr>
        <p:txBody>
          <a:bodyPr/>
          <a:lstStyle/>
          <a:p>
            <a:pPr algn="l">
              <a:spcAft>
                <a:spcPts val="1000"/>
              </a:spcAft>
            </a:pPr>
            <a:r>
              <a:rPr lang="en-IE" sz="2800" dirty="0"/>
              <a:t>Purpose of Proposed Modification</a:t>
            </a:r>
          </a:p>
        </p:txBody>
      </p:sp>
      <p:sp>
        <p:nvSpPr>
          <p:cNvPr id="3" name="Content Placeholder 2">
            <a:extLst>
              <a:ext uri="{FF2B5EF4-FFF2-40B4-BE49-F238E27FC236}">
                <a16:creationId xmlns:a16="http://schemas.microsoft.com/office/drawing/2014/main" id="{B257133C-6548-2F01-4516-0645D22CC5BC}"/>
              </a:ext>
            </a:extLst>
          </p:cNvPr>
          <p:cNvSpPr>
            <a:spLocks noGrp="1"/>
          </p:cNvSpPr>
          <p:nvPr>
            <p:ph sz="quarter" idx="10"/>
          </p:nvPr>
        </p:nvSpPr>
        <p:spPr>
          <a:xfrm>
            <a:off x="334836" y="987972"/>
            <a:ext cx="9650411" cy="4462001"/>
          </a:xfrm>
        </p:spPr>
        <p:txBody>
          <a:bodyPr/>
          <a:lstStyle/>
          <a:p>
            <a:pPr marL="342900" indent="-342900">
              <a:spcAft>
                <a:spcPts val="1000"/>
              </a:spcAft>
              <a:buFont typeface="Wingdings" panose="05000000000000000000" pitchFamily="2" charset="2"/>
              <a:buChar char="Ø"/>
            </a:pPr>
            <a:r>
              <a:rPr lang="en-IE" sz="2400" dirty="0"/>
              <a:t>To incorporate the </a:t>
            </a:r>
            <a:r>
              <a:rPr lang="en-IE" sz="2400" i="1" dirty="0"/>
              <a:t>Grid Code Implementation Note for Synchronous Condensers </a:t>
            </a:r>
            <a:r>
              <a:rPr lang="en-IE" sz="2400" dirty="0"/>
              <a:t>and Industry feedback received thereon.</a:t>
            </a:r>
          </a:p>
          <a:p>
            <a:pPr marL="1143000" lvl="1">
              <a:spcAft>
                <a:spcPts val="1000"/>
              </a:spcAft>
              <a:buFont typeface="Wingdings" panose="05000000000000000000" pitchFamily="2" charset="2"/>
              <a:buChar char="q"/>
            </a:pPr>
            <a:r>
              <a:rPr lang="en-IE" dirty="0"/>
              <a:t>Originally published October 2022</a:t>
            </a:r>
          </a:p>
          <a:p>
            <a:pPr marL="1143000" lvl="1">
              <a:spcAft>
                <a:spcPts val="1500"/>
              </a:spcAft>
              <a:buFont typeface="Wingdings" panose="05000000000000000000" pitchFamily="2" charset="2"/>
              <a:buChar char="q"/>
            </a:pPr>
            <a:r>
              <a:rPr lang="en-IE" dirty="0"/>
              <a:t>Requirements would hence be regulated, giving certainty to all parties</a:t>
            </a:r>
          </a:p>
          <a:p>
            <a:pPr marL="342900" indent="-342900">
              <a:spcAft>
                <a:spcPts val="1500"/>
              </a:spcAft>
              <a:buFont typeface="Wingdings" panose="05000000000000000000" pitchFamily="2" charset="2"/>
              <a:buChar char="Ø"/>
            </a:pPr>
            <a:r>
              <a:rPr lang="en-IE" sz="2400" dirty="0"/>
              <a:t>Ensure the needs of Low Carbon Sources of Inertia (LCSI) System Services are captured within the Grid Code.</a:t>
            </a:r>
          </a:p>
          <a:p>
            <a:pPr marL="342900" indent="-342900">
              <a:spcAft>
                <a:spcPts val="1500"/>
              </a:spcAft>
              <a:buFont typeface="Wingdings" panose="05000000000000000000" pitchFamily="2" charset="2"/>
              <a:buChar char="Ø"/>
            </a:pPr>
            <a:r>
              <a:rPr lang="en-IE" sz="2400" dirty="0"/>
              <a:t>Future proof for Scheduling and Dispatch Tranche 2, where possible. </a:t>
            </a:r>
          </a:p>
        </p:txBody>
      </p:sp>
      <p:sp>
        <p:nvSpPr>
          <p:cNvPr id="4" name="Slide Number Placeholder 3">
            <a:extLst>
              <a:ext uri="{FF2B5EF4-FFF2-40B4-BE49-F238E27FC236}">
                <a16:creationId xmlns:a16="http://schemas.microsoft.com/office/drawing/2014/main" id="{151507AD-62C0-CFBD-8AC9-D6768762B4C0}"/>
              </a:ext>
            </a:extLst>
          </p:cNvPr>
          <p:cNvSpPr>
            <a:spLocks noGrp="1"/>
          </p:cNvSpPr>
          <p:nvPr>
            <p:ph type="sldNum" sz="quarter" idx="11"/>
          </p:nvPr>
        </p:nvSpPr>
        <p:spPr/>
        <p:txBody>
          <a:bodyPr/>
          <a:lstStyle/>
          <a:p>
            <a:fld id="{B6ED98BD-9FE7-5144-8ABD-845F1AC4694B}" type="slidenum">
              <a:rPr lang="en-US" smtClean="0"/>
              <a:pPr/>
              <a:t>5</a:t>
            </a:fld>
            <a:endParaRPr lang="en-US"/>
          </a:p>
        </p:txBody>
      </p:sp>
      <p:sp>
        <p:nvSpPr>
          <p:cNvPr id="6" name="Text Placeholder 4">
            <a:extLst>
              <a:ext uri="{FF2B5EF4-FFF2-40B4-BE49-F238E27FC236}">
                <a16:creationId xmlns:a16="http://schemas.microsoft.com/office/drawing/2014/main" id="{6C850EA5-1796-83F7-41B5-12E0A6620287}"/>
              </a:ext>
            </a:extLst>
          </p:cNvPr>
          <p:cNvSpPr txBox="1">
            <a:spLocks/>
          </p:cNvSpPr>
          <p:nvPr/>
        </p:nvSpPr>
        <p:spPr>
          <a:xfrm>
            <a:off x="2956592"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04/12/2024</a:t>
            </a:r>
          </a:p>
        </p:txBody>
      </p:sp>
    </p:spTree>
    <p:extLst>
      <p:ext uri="{BB962C8B-B14F-4D97-AF65-F5344CB8AC3E}">
        <p14:creationId xmlns:p14="http://schemas.microsoft.com/office/powerpoint/2010/main" val="2218772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ECFAF-521C-999B-79EC-85F5465ECC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EE3552-E2F9-6E2B-5641-5F79B65E4572}"/>
              </a:ext>
            </a:extLst>
          </p:cNvPr>
          <p:cNvSpPr>
            <a:spLocks noGrp="1"/>
          </p:cNvSpPr>
          <p:nvPr>
            <p:ph type="ctrTitle"/>
          </p:nvPr>
        </p:nvSpPr>
        <p:spPr>
          <a:xfrm>
            <a:off x="449644" y="174426"/>
            <a:ext cx="8238172" cy="905827"/>
          </a:xfrm>
        </p:spPr>
        <p:txBody>
          <a:bodyPr/>
          <a:lstStyle/>
          <a:p>
            <a:r>
              <a:rPr lang="en-US" sz="2800" dirty="0">
                <a:effectLst/>
                <a:latin typeface="Calibri" panose="020F0502020204030204" pitchFamily="34" charset="0"/>
                <a:ea typeface="Times New Roman" panose="02020603050405020304" pitchFamily="18" charset="0"/>
              </a:rPr>
              <a:t>Background</a:t>
            </a:r>
            <a:endParaRPr lang="en-IE" dirty="0"/>
          </a:p>
        </p:txBody>
      </p:sp>
      <p:sp>
        <p:nvSpPr>
          <p:cNvPr id="3" name="Content Placeholder 2">
            <a:extLst>
              <a:ext uri="{FF2B5EF4-FFF2-40B4-BE49-F238E27FC236}">
                <a16:creationId xmlns:a16="http://schemas.microsoft.com/office/drawing/2014/main" id="{A714AC52-4871-4289-F519-FC5D34EA6948}"/>
              </a:ext>
            </a:extLst>
          </p:cNvPr>
          <p:cNvSpPr>
            <a:spLocks noGrp="1"/>
          </p:cNvSpPr>
          <p:nvPr>
            <p:ph sz="quarter" idx="10"/>
          </p:nvPr>
        </p:nvSpPr>
        <p:spPr>
          <a:xfrm>
            <a:off x="334836" y="763972"/>
            <a:ext cx="9502847" cy="4922123"/>
          </a:xfrm>
        </p:spPr>
        <p:txBody>
          <a:bodyPr/>
          <a:lstStyle/>
          <a:p>
            <a:pPr marL="342900" indent="-342900" algn="l">
              <a:spcBef>
                <a:spcPts val="1500"/>
              </a:spcBef>
              <a:buFont typeface="Arial" panose="020B0604020202020204" pitchFamily="34" charset="0"/>
              <a:buChar char="•"/>
            </a:pPr>
            <a:r>
              <a:rPr lang="en-US" sz="1800" dirty="0"/>
              <a:t>Implementation Note for SCUs was published by SONI and EirGrid in Oct 2022 to offer guidance to those planning to connect SCUs to provide system services.</a:t>
            </a:r>
          </a:p>
          <a:p>
            <a:pPr marL="342900" indent="-342900" algn="l">
              <a:spcBef>
                <a:spcPts val="1500"/>
              </a:spcBef>
              <a:buFont typeface="Arial" panose="020B0604020202020204" pitchFamily="34" charset="0"/>
              <a:buChar char="•"/>
            </a:pPr>
            <a:r>
              <a:rPr lang="en-US" sz="1800" dirty="0"/>
              <a:t>This I.N. did not propose any Grid Code modifications at the time but allowed for the submission of stakeholder feedback on its contents with the intention of implementing SCUs into the Grid Codes in the future. </a:t>
            </a:r>
          </a:p>
          <a:p>
            <a:pPr marL="342900" indent="-342900" algn="l">
              <a:spcBef>
                <a:spcPts val="1500"/>
              </a:spcBef>
              <a:buFont typeface="Arial" panose="020B0604020202020204" pitchFamily="34" charset="0"/>
              <a:buChar char="•"/>
            </a:pPr>
            <a:r>
              <a:rPr lang="en-US" sz="1800" dirty="0"/>
              <a:t>On 20 March 2024, the incorporation of SCUs into the Grid Codes as a new User type was brought as a discussion item to the SONI and EirGrid JGCRP, with draft red- and green-line versions of both Grid Codes circulated to members for feedback by 3rd May 2024.</a:t>
            </a:r>
          </a:p>
          <a:p>
            <a:pPr marL="342900" indent="-342900" algn="l">
              <a:spcBef>
                <a:spcPts val="1500"/>
              </a:spcBef>
              <a:buFont typeface="Arial" panose="020B0604020202020204" pitchFamily="34" charset="0"/>
              <a:buChar char="•"/>
            </a:pPr>
            <a:r>
              <a:rPr lang="en-US" sz="1800" dirty="0"/>
              <a:t>Upon receiving feedback from industry, the TSO issued a response document on 26 July 2024 and requested further feedback by 16 August 2024. </a:t>
            </a:r>
          </a:p>
          <a:p>
            <a:pPr marL="342900" indent="-342900" algn="l">
              <a:spcBef>
                <a:spcPts val="1500"/>
              </a:spcBef>
              <a:buFont typeface="Arial" panose="020B0604020202020204" pitchFamily="34" charset="0"/>
              <a:buChar char="•"/>
            </a:pPr>
            <a:r>
              <a:rPr lang="en-US" sz="1800" dirty="0"/>
              <a:t>After TSO review of additional feedback, further engagement was required between the TSO, industry and OEMs to solidify voltage regulation requirements for SCUs, which was indicated to JGCRP members at the JGCRP meeting on 24th September 2024.</a:t>
            </a:r>
          </a:p>
          <a:p>
            <a:pPr marL="342900" indent="-342900" algn="l">
              <a:spcBef>
                <a:spcPts val="1500"/>
              </a:spcBef>
              <a:buFont typeface="Arial" panose="020B0604020202020204" pitchFamily="34" charset="0"/>
              <a:buChar char="•"/>
            </a:pPr>
            <a:r>
              <a:rPr lang="en-US" sz="1800" dirty="0"/>
              <a:t>A revised modification incorporating feedback from these engagements is presented today.</a:t>
            </a:r>
          </a:p>
          <a:p>
            <a:pPr marL="342900" indent="-342900">
              <a:spcBef>
                <a:spcPts val="0"/>
              </a:spcBef>
              <a:buFont typeface="Wingdings" panose="05000000000000000000" pitchFamily="2" charset="2"/>
              <a:buChar char="Ø"/>
            </a:pPr>
            <a:endParaRPr lang="en-US" sz="1800" dirty="0"/>
          </a:p>
        </p:txBody>
      </p:sp>
      <p:sp>
        <p:nvSpPr>
          <p:cNvPr id="4" name="Slide Number Placeholder 3">
            <a:extLst>
              <a:ext uri="{FF2B5EF4-FFF2-40B4-BE49-F238E27FC236}">
                <a16:creationId xmlns:a16="http://schemas.microsoft.com/office/drawing/2014/main" id="{C0B02317-3CBB-AFD6-5E63-966A46482C1D}"/>
              </a:ext>
            </a:extLst>
          </p:cNvPr>
          <p:cNvSpPr>
            <a:spLocks noGrp="1"/>
          </p:cNvSpPr>
          <p:nvPr>
            <p:ph type="sldNum" sz="quarter" idx="11"/>
          </p:nvPr>
        </p:nvSpPr>
        <p:spPr/>
        <p:txBody>
          <a:bodyPr/>
          <a:lstStyle/>
          <a:p>
            <a:fld id="{B6ED98BD-9FE7-5144-8ABD-845F1AC4694B}" type="slidenum">
              <a:rPr lang="en-US" smtClean="0"/>
              <a:pPr/>
              <a:t>6</a:t>
            </a:fld>
            <a:endParaRPr lang="en-US"/>
          </a:p>
        </p:txBody>
      </p:sp>
      <p:sp>
        <p:nvSpPr>
          <p:cNvPr id="5" name="Text Placeholder 4">
            <a:extLst>
              <a:ext uri="{FF2B5EF4-FFF2-40B4-BE49-F238E27FC236}">
                <a16:creationId xmlns:a16="http://schemas.microsoft.com/office/drawing/2014/main" id="{70ABDC2F-4549-9015-17B9-6EE80BD4803C}"/>
              </a:ext>
            </a:extLst>
          </p:cNvPr>
          <p:cNvSpPr txBox="1">
            <a:spLocks/>
          </p:cNvSpPr>
          <p:nvPr/>
        </p:nvSpPr>
        <p:spPr>
          <a:xfrm>
            <a:off x="2956592"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Tree>
    <p:extLst>
      <p:ext uri="{BB962C8B-B14F-4D97-AF65-F5344CB8AC3E}">
        <p14:creationId xmlns:p14="http://schemas.microsoft.com/office/powerpoint/2010/main" val="1742014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12849-BD89-A5FD-C81C-7F6D6D5C52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85B3ED-B856-5741-4F1C-1E8450BD4916}"/>
              </a:ext>
            </a:extLst>
          </p:cNvPr>
          <p:cNvSpPr>
            <a:spLocks noGrp="1"/>
          </p:cNvSpPr>
          <p:nvPr>
            <p:ph type="ctrTitle"/>
          </p:nvPr>
        </p:nvSpPr>
        <p:spPr>
          <a:xfrm>
            <a:off x="449644" y="174426"/>
            <a:ext cx="8238172" cy="905827"/>
          </a:xfrm>
        </p:spPr>
        <p:txBody>
          <a:bodyPr/>
          <a:lstStyle/>
          <a:p>
            <a:r>
              <a:rPr lang="en-US" sz="2800" dirty="0">
                <a:effectLst/>
                <a:latin typeface="Calibri" panose="020F0502020204030204" pitchFamily="34" charset="0"/>
                <a:ea typeface="Times New Roman" panose="02020603050405020304" pitchFamily="18" charset="0"/>
              </a:rPr>
              <a:t>New User Type</a:t>
            </a:r>
            <a:endParaRPr lang="en-IE" dirty="0"/>
          </a:p>
        </p:txBody>
      </p:sp>
      <p:sp>
        <p:nvSpPr>
          <p:cNvPr id="3" name="Content Placeholder 2">
            <a:extLst>
              <a:ext uri="{FF2B5EF4-FFF2-40B4-BE49-F238E27FC236}">
                <a16:creationId xmlns:a16="http://schemas.microsoft.com/office/drawing/2014/main" id="{7528DC81-547F-CAB4-F62A-9B41335A22AB}"/>
              </a:ext>
            </a:extLst>
          </p:cNvPr>
          <p:cNvSpPr>
            <a:spLocks noGrp="1"/>
          </p:cNvSpPr>
          <p:nvPr>
            <p:ph sz="quarter" idx="10"/>
          </p:nvPr>
        </p:nvSpPr>
        <p:spPr>
          <a:xfrm>
            <a:off x="334836" y="711422"/>
            <a:ext cx="9502847" cy="4192854"/>
          </a:xfrm>
        </p:spPr>
        <p:txBody>
          <a:bodyPr/>
          <a:lstStyle/>
          <a:p>
            <a:pPr marL="342900" indent="-342900" algn="l">
              <a:spcBef>
                <a:spcPts val="1500"/>
              </a:spcBef>
              <a:buFont typeface="Arial" panose="020B0604020202020204" pitchFamily="34" charset="0"/>
              <a:buChar char="•"/>
            </a:pPr>
            <a:r>
              <a:rPr lang="en-IE" sz="2200" dirty="0"/>
              <a:t>SONI and EirGrid propose that Synchronous Condenser Units (SCUs) are an entirely new user type within the Grid Codes.</a:t>
            </a:r>
          </a:p>
          <a:p>
            <a:pPr marL="1143000" lvl="1">
              <a:spcBef>
                <a:spcPts val="1500"/>
              </a:spcBef>
              <a:buFont typeface="Courier New" panose="02070309020205020404" pitchFamily="49" charset="0"/>
              <a:buChar char="o"/>
            </a:pPr>
            <a:r>
              <a:rPr lang="en-IE" sz="2200" dirty="0"/>
              <a:t>They are not bound by any existing EU Connection Network Codes (including the RfG).</a:t>
            </a:r>
          </a:p>
          <a:p>
            <a:pPr marL="1143000" lvl="1">
              <a:spcBef>
                <a:spcPts val="1500"/>
              </a:spcBef>
              <a:buFont typeface="Courier New" panose="02070309020205020404" pitchFamily="49" charset="0"/>
              <a:buChar char="o"/>
            </a:pPr>
            <a:r>
              <a:rPr lang="en-IE" sz="2200" dirty="0"/>
              <a:t>They are not a subset of an existing user type, such as Generators or PPMs.</a:t>
            </a:r>
          </a:p>
          <a:p>
            <a:pPr marL="1143000" lvl="1">
              <a:spcBef>
                <a:spcPts val="1500"/>
              </a:spcBef>
              <a:buFont typeface="Courier New" panose="02070309020205020404" pitchFamily="49" charset="0"/>
              <a:buChar char="o"/>
            </a:pPr>
            <a:r>
              <a:rPr lang="en-IE" sz="2200" dirty="0"/>
              <a:t>Existing synchronous generators with a clutch for synchronous compensation should apply existing Generator requirements, not SCU. </a:t>
            </a:r>
          </a:p>
          <a:p>
            <a:pPr marL="342900" indent="-342900" algn="l">
              <a:spcBef>
                <a:spcPts val="1500"/>
              </a:spcBef>
              <a:buFont typeface="Wingdings" panose="05000000000000000000" pitchFamily="2" charset="2"/>
              <a:buChar char="§"/>
            </a:pPr>
            <a:r>
              <a:rPr lang="en-IE" sz="2200" dirty="0"/>
              <a:t>SCU requirements are modified versions of Generator requirements.</a:t>
            </a:r>
          </a:p>
          <a:p>
            <a:pPr marL="342900" indent="-342900" algn="l">
              <a:spcBef>
                <a:spcPts val="1500"/>
              </a:spcBef>
              <a:buFont typeface="Wingdings" panose="05000000000000000000" pitchFamily="2" charset="2"/>
              <a:buChar char="§"/>
            </a:pPr>
            <a:r>
              <a:rPr lang="en-IE" sz="2200" dirty="0"/>
              <a:t>SCUs have been included explicitly within PC, PC.A, CC, OC, SDC1, SDC2 and Definitions sections.</a:t>
            </a:r>
            <a:endParaRPr lang="en-US" sz="2400" dirty="0"/>
          </a:p>
        </p:txBody>
      </p:sp>
      <p:sp>
        <p:nvSpPr>
          <p:cNvPr id="4" name="Slide Number Placeholder 3">
            <a:extLst>
              <a:ext uri="{FF2B5EF4-FFF2-40B4-BE49-F238E27FC236}">
                <a16:creationId xmlns:a16="http://schemas.microsoft.com/office/drawing/2014/main" id="{657F02C5-01F9-1BF1-9F48-2E7E18EADE68}"/>
              </a:ext>
            </a:extLst>
          </p:cNvPr>
          <p:cNvSpPr>
            <a:spLocks noGrp="1"/>
          </p:cNvSpPr>
          <p:nvPr>
            <p:ph type="sldNum" sz="quarter" idx="11"/>
          </p:nvPr>
        </p:nvSpPr>
        <p:spPr/>
        <p:txBody>
          <a:bodyPr/>
          <a:lstStyle/>
          <a:p>
            <a:fld id="{B6ED98BD-9FE7-5144-8ABD-845F1AC4694B}" type="slidenum">
              <a:rPr lang="en-US" smtClean="0"/>
              <a:pPr/>
              <a:t>7</a:t>
            </a:fld>
            <a:endParaRPr lang="en-US"/>
          </a:p>
        </p:txBody>
      </p:sp>
      <p:sp>
        <p:nvSpPr>
          <p:cNvPr id="5" name="Text Placeholder 4">
            <a:extLst>
              <a:ext uri="{FF2B5EF4-FFF2-40B4-BE49-F238E27FC236}">
                <a16:creationId xmlns:a16="http://schemas.microsoft.com/office/drawing/2014/main" id="{17CF512C-329B-FEC0-2142-5B20B8349DFC}"/>
              </a:ext>
            </a:extLst>
          </p:cNvPr>
          <p:cNvSpPr txBox="1">
            <a:spLocks/>
          </p:cNvSpPr>
          <p:nvPr/>
        </p:nvSpPr>
        <p:spPr>
          <a:xfrm>
            <a:off x="2956592"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04/12/2024</a:t>
            </a:r>
          </a:p>
        </p:txBody>
      </p:sp>
    </p:spTree>
    <p:extLst>
      <p:ext uri="{BB962C8B-B14F-4D97-AF65-F5344CB8AC3E}">
        <p14:creationId xmlns:p14="http://schemas.microsoft.com/office/powerpoint/2010/main" val="812198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4CCFB-D73E-1749-4DD9-CC4A1796D7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007C01-9C9F-FCE8-6531-72B13F089A78}"/>
              </a:ext>
            </a:extLst>
          </p:cNvPr>
          <p:cNvSpPr>
            <a:spLocks noGrp="1"/>
          </p:cNvSpPr>
          <p:nvPr>
            <p:ph type="ctrTitle"/>
          </p:nvPr>
        </p:nvSpPr>
        <p:spPr>
          <a:xfrm>
            <a:off x="413067" y="221933"/>
            <a:ext cx="9004201" cy="905827"/>
          </a:xfrm>
        </p:spPr>
        <p:txBody>
          <a:bodyPr/>
          <a:lstStyle/>
          <a:p>
            <a:r>
              <a:rPr lang="en-US" sz="3500" dirty="0">
                <a:latin typeface="Calibri" panose="020F0502020204030204" pitchFamily="34" charset="0"/>
              </a:rPr>
              <a:t>Key Inclusions</a:t>
            </a:r>
            <a:endParaRPr lang="en-IE" sz="3500" dirty="0"/>
          </a:p>
        </p:txBody>
      </p:sp>
      <p:sp>
        <p:nvSpPr>
          <p:cNvPr id="4" name="Slide Number Placeholder 3">
            <a:extLst>
              <a:ext uri="{FF2B5EF4-FFF2-40B4-BE49-F238E27FC236}">
                <a16:creationId xmlns:a16="http://schemas.microsoft.com/office/drawing/2014/main" id="{B64DA44E-E15C-FF92-B635-73551091EF95}"/>
              </a:ext>
            </a:extLst>
          </p:cNvPr>
          <p:cNvSpPr>
            <a:spLocks noGrp="1"/>
          </p:cNvSpPr>
          <p:nvPr>
            <p:ph type="sldNum" sz="quarter" idx="11"/>
          </p:nvPr>
        </p:nvSpPr>
        <p:spPr/>
        <p:txBody>
          <a:bodyPr/>
          <a:lstStyle/>
          <a:p>
            <a:fld id="{B6ED98BD-9FE7-5144-8ABD-845F1AC4694B}" type="slidenum">
              <a:rPr lang="en-US" smtClean="0"/>
              <a:pPr/>
              <a:t>8</a:t>
            </a:fld>
            <a:endParaRPr lang="en-US"/>
          </a:p>
        </p:txBody>
      </p:sp>
      <p:sp>
        <p:nvSpPr>
          <p:cNvPr id="5" name="Content Placeholder 2">
            <a:extLst>
              <a:ext uri="{FF2B5EF4-FFF2-40B4-BE49-F238E27FC236}">
                <a16:creationId xmlns:a16="http://schemas.microsoft.com/office/drawing/2014/main" id="{A0F897DB-0CC3-3DCE-706D-0097FE25A66A}"/>
              </a:ext>
            </a:extLst>
          </p:cNvPr>
          <p:cNvSpPr>
            <a:spLocks noGrp="1"/>
          </p:cNvSpPr>
          <p:nvPr>
            <p:ph sz="quarter" idx="10"/>
          </p:nvPr>
        </p:nvSpPr>
        <p:spPr>
          <a:xfrm>
            <a:off x="393664" y="987973"/>
            <a:ext cx="9502847" cy="2974428"/>
          </a:xfrm>
        </p:spPr>
        <p:txBody>
          <a:bodyPr/>
          <a:lstStyle/>
          <a:p>
            <a:pPr marL="342900" indent="-342900">
              <a:spcBef>
                <a:spcPts val="1500"/>
              </a:spcBef>
              <a:spcAft>
                <a:spcPts val="1000"/>
              </a:spcAft>
              <a:buFont typeface="Arial" panose="020B0604020202020204" pitchFamily="34" charset="0"/>
              <a:buChar char="•"/>
            </a:pPr>
            <a:r>
              <a:rPr lang="en-US" sz="2500" dirty="0"/>
              <a:t>New PC.A section is proposed for Planning Data Requirements</a:t>
            </a:r>
          </a:p>
          <a:p>
            <a:pPr marL="342900" indent="-342900">
              <a:spcBef>
                <a:spcPts val="1500"/>
              </a:spcBef>
              <a:spcAft>
                <a:spcPts val="1000"/>
              </a:spcAft>
              <a:buFont typeface="Arial" panose="020B0604020202020204" pitchFamily="34" charset="0"/>
              <a:buChar char="•"/>
            </a:pPr>
            <a:r>
              <a:rPr lang="en-US" sz="2500" dirty="0"/>
              <a:t>Mvar Set Point Control and Voltage Set Point Control are both be included and will be measured at the Connection Point</a:t>
            </a:r>
          </a:p>
          <a:p>
            <a:pPr marL="342900" indent="-342900">
              <a:spcBef>
                <a:spcPts val="1500"/>
              </a:spcBef>
              <a:spcAft>
                <a:spcPts val="1000"/>
              </a:spcAft>
              <a:buFont typeface="Arial" panose="020B0604020202020204" pitchFamily="34" charset="0"/>
              <a:buChar char="•"/>
            </a:pPr>
            <a:r>
              <a:rPr lang="en-US" sz="2500" dirty="0"/>
              <a:t>New CC Schedule section (SONI only)</a:t>
            </a:r>
            <a:endParaRPr lang="en-IE" sz="2500" dirty="0"/>
          </a:p>
          <a:p>
            <a:pPr marL="342900" indent="-342900" algn="l">
              <a:spcBef>
                <a:spcPts val="1500"/>
              </a:spcBef>
              <a:spcAft>
                <a:spcPts val="1000"/>
              </a:spcAft>
              <a:buFont typeface="Arial" panose="020B0604020202020204" pitchFamily="34" charset="0"/>
              <a:buChar char="•"/>
            </a:pPr>
            <a:r>
              <a:rPr lang="en-IE" sz="2500" dirty="0"/>
              <a:t>A new SCU section has been added (EirGrid Only)</a:t>
            </a:r>
          </a:p>
          <a:p>
            <a:pPr marL="342900" indent="-342900" algn="l">
              <a:spcBef>
                <a:spcPts val="1500"/>
              </a:spcBef>
              <a:spcAft>
                <a:spcPts val="1000"/>
              </a:spcAft>
              <a:buFont typeface="Arial" panose="020B0604020202020204" pitchFamily="34" charset="0"/>
              <a:buChar char="•"/>
            </a:pPr>
            <a:r>
              <a:rPr lang="en-US" sz="2500" dirty="0"/>
              <a:t>SCU signal list included (EirGrid only)</a:t>
            </a:r>
          </a:p>
          <a:p>
            <a:pPr marL="342900" indent="-342900">
              <a:spcBef>
                <a:spcPts val="1500"/>
              </a:spcBef>
              <a:spcAft>
                <a:spcPts val="1000"/>
              </a:spcAft>
              <a:buFont typeface="Arial" panose="020B0604020202020204" pitchFamily="34" charset="0"/>
              <a:buChar char="•"/>
            </a:pPr>
            <a:r>
              <a:rPr lang="en-US" sz="2500" dirty="0"/>
              <a:t>Modification to PPM Settings Schedule is required (SONI only)</a:t>
            </a:r>
            <a:endParaRPr lang="en-IE" sz="2500" dirty="0"/>
          </a:p>
          <a:p>
            <a:pPr algn="l">
              <a:spcBef>
                <a:spcPts val="1500"/>
              </a:spcBef>
              <a:spcAft>
                <a:spcPts val="1000"/>
              </a:spcAft>
            </a:pPr>
            <a:endParaRPr lang="en-US" sz="2500" dirty="0"/>
          </a:p>
        </p:txBody>
      </p:sp>
      <p:sp>
        <p:nvSpPr>
          <p:cNvPr id="7" name="Text Placeholder 4">
            <a:extLst>
              <a:ext uri="{FF2B5EF4-FFF2-40B4-BE49-F238E27FC236}">
                <a16:creationId xmlns:a16="http://schemas.microsoft.com/office/drawing/2014/main" id="{DFE97DD8-546B-6597-F0EB-6874000F36AE}"/>
              </a:ext>
            </a:extLst>
          </p:cNvPr>
          <p:cNvSpPr txBox="1">
            <a:spLocks/>
          </p:cNvSpPr>
          <p:nvPr/>
        </p:nvSpPr>
        <p:spPr>
          <a:xfrm>
            <a:off x="2956592"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04/12/2024</a:t>
            </a:r>
          </a:p>
        </p:txBody>
      </p:sp>
    </p:spTree>
    <p:extLst>
      <p:ext uri="{BB962C8B-B14F-4D97-AF65-F5344CB8AC3E}">
        <p14:creationId xmlns:p14="http://schemas.microsoft.com/office/powerpoint/2010/main" val="2081033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9D1DE-0744-BE9E-628C-5B6697F394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DD1065-655E-1ACC-8A41-EA5442C48F57}"/>
              </a:ext>
            </a:extLst>
          </p:cNvPr>
          <p:cNvSpPr>
            <a:spLocks noGrp="1"/>
          </p:cNvSpPr>
          <p:nvPr>
            <p:ph type="ctrTitle"/>
          </p:nvPr>
        </p:nvSpPr>
        <p:spPr>
          <a:xfrm>
            <a:off x="413067" y="221933"/>
            <a:ext cx="9004201" cy="905827"/>
          </a:xfrm>
        </p:spPr>
        <p:txBody>
          <a:bodyPr/>
          <a:lstStyle/>
          <a:p>
            <a:r>
              <a:rPr lang="en-US" dirty="0">
                <a:latin typeface="Calibri" panose="020F0502020204030204" pitchFamily="34" charset="0"/>
              </a:rPr>
              <a:t>Key Changes since discussion item</a:t>
            </a:r>
          </a:p>
        </p:txBody>
      </p:sp>
      <p:sp>
        <p:nvSpPr>
          <p:cNvPr id="4" name="Slide Number Placeholder 3">
            <a:extLst>
              <a:ext uri="{FF2B5EF4-FFF2-40B4-BE49-F238E27FC236}">
                <a16:creationId xmlns:a16="http://schemas.microsoft.com/office/drawing/2014/main" id="{F909D26A-D3A1-092F-A546-BE306A0D2A0D}"/>
              </a:ext>
            </a:extLst>
          </p:cNvPr>
          <p:cNvSpPr>
            <a:spLocks noGrp="1"/>
          </p:cNvSpPr>
          <p:nvPr>
            <p:ph type="sldNum" sz="quarter" idx="11"/>
          </p:nvPr>
        </p:nvSpPr>
        <p:spPr/>
        <p:txBody>
          <a:bodyPr/>
          <a:lstStyle/>
          <a:p>
            <a:fld id="{B6ED98BD-9FE7-5144-8ABD-845F1AC4694B}" type="slidenum">
              <a:rPr lang="en-US" smtClean="0"/>
              <a:pPr/>
              <a:t>9</a:t>
            </a:fld>
            <a:endParaRPr lang="en-US"/>
          </a:p>
        </p:txBody>
      </p:sp>
      <p:sp>
        <p:nvSpPr>
          <p:cNvPr id="3" name="Text Placeholder 4">
            <a:extLst>
              <a:ext uri="{FF2B5EF4-FFF2-40B4-BE49-F238E27FC236}">
                <a16:creationId xmlns:a16="http://schemas.microsoft.com/office/drawing/2014/main" id="{539CC417-AEB1-A7E2-CC53-12D360123349}"/>
              </a:ext>
            </a:extLst>
          </p:cNvPr>
          <p:cNvSpPr txBox="1">
            <a:spLocks/>
          </p:cNvSpPr>
          <p:nvPr/>
        </p:nvSpPr>
        <p:spPr>
          <a:xfrm>
            <a:off x="2941638" y="6106161"/>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04/12/2024</a:t>
            </a:r>
            <a:endParaRPr lang="en-IE" dirty="0"/>
          </a:p>
        </p:txBody>
      </p:sp>
      <p:sp>
        <p:nvSpPr>
          <p:cNvPr id="5" name="Content Placeholder 2">
            <a:extLst>
              <a:ext uri="{FF2B5EF4-FFF2-40B4-BE49-F238E27FC236}">
                <a16:creationId xmlns:a16="http://schemas.microsoft.com/office/drawing/2014/main" id="{15DA4AD3-C5E4-F000-3B16-6E6917E80025}"/>
              </a:ext>
            </a:extLst>
          </p:cNvPr>
          <p:cNvSpPr>
            <a:spLocks noGrp="1"/>
          </p:cNvSpPr>
          <p:nvPr>
            <p:ph sz="quarter" idx="10"/>
          </p:nvPr>
        </p:nvSpPr>
        <p:spPr>
          <a:xfrm>
            <a:off x="393664" y="869078"/>
            <a:ext cx="9502847" cy="2693929"/>
          </a:xfrm>
        </p:spPr>
        <p:txBody>
          <a:bodyPr/>
          <a:lstStyle/>
          <a:p>
            <a:pPr marL="457200" indent="-457200">
              <a:spcAft>
                <a:spcPts val="1000"/>
              </a:spcAft>
              <a:buFont typeface="Wingdings" panose="05000000000000000000" pitchFamily="2" charset="2"/>
              <a:buChar char="v"/>
            </a:pPr>
            <a:r>
              <a:rPr lang="en-US" dirty="0"/>
              <a:t>Voltage control strategies used by the TSO will include utilisation of SCU Reactive Power capability by means of suitably acting Voltage Regulation System control of SCUs only. SCUs are not required to have the capability to receive and respond to Mvar Dispatch Instructions issued by the TSO. </a:t>
            </a:r>
          </a:p>
          <a:p>
            <a:pPr marL="457200" indent="-457200">
              <a:spcAft>
                <a:spcPts val="1000"/>
              </a:spcAft>
              <a:buFont typeface="Wingdings" panose="05000000000000000000" pitchFamily="2" charset="2"/>
              <a:buChar char="v"/>
            </a:pPr>
            <a:r>
              <a:rPr lang="en-US" dirty="0"/>
              <a:t>Regarding Dispatch Instructions, SCUs will only be required to have the capability to receive and respond to Sync and Desync Dispatch Instructions from the TSO.</a:t>
            </a:r>
          </a:p>
          <a:p>
            <a:pPr marL="457200" indent="-457200">
              <a:spcAft>
                <a:spcPts val="1000"/>
              </a:spcAft>
              <a:buFont typeface="Wingdings" panose="05000000000000000000" pitchFamily="2" charset="2"/>
              <a:buChar char="v"/>
            </a:pPr>
            <a:r>
              <a:rPr lang="en-US" dirty="0"/>
              <a:t>In SCU1.4.7.2, the word “implemented” has been replaced with the word “initiated” to clarify the requirement that SCUs shall initiate a change to the Reactive Power (Q) control set-point or Voltage Regulation (kV) Set-point within 20 seconds of receipt of the appropriate signal from the TSO. The change is not required to be completed within 20 seconds.</a:t>
            </a:r>
          </a:p>
          <a:p>
            <a:pPr marL="457200" indent="-457200">
              <a:spcAft>
                <a:spcPts val="1000"/>
              </a:spcAft>
              <a:buFont typeface="Wingdings" panose="05000000000000000000" pitchFamily="2" charset="2"/>
              <a:buChar char="v"/>
            </a:pPr>
            <a:r>
              <a:rPr lang="en-US" dirty="0"/>
              <a:t>In SCU1.6.10, addition of loss of excitation protection. </a:t>
            </a:r>
          </a:p>
        </p:txBody>
      </p:sp>
      <p:sp>
        <p:nvSpPr>
          <p:cNvPr id="6" name="Title 1">
            <a:extLst>
              <a:ext uri="{FF2B5EF4-FFF2-40B4-BE49-F238E27FC236}">
                <a16:creationId xmlns:a16="http://schemas.microsoft.com/office/drawing/2014/main" id="{E4988CF4-8033-C204-F90E-F046B95B5949}"/>
              </a:ext>
            </a:extLst>
          </p:cNvPr>
          <p:cNvSpPr txBox="1">
            <a:spLocks/>
          </p:cNvSpPr>
          <p:nvPr/>
        </p:nvSpPr>
        <p:spPr>
          <a:xfrm>
            <a:off x="393664" y="3670914"/>
            <a:ext cx="9004201"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endParaRPr lang="en-IE" dirty="0"/>
          </a:p>
        </p:txBody>
      </p:sp>
    </p:spTree>
    <p:extLst>
      <p:ext uri="{BB962C8B-B14F-4D97-AF65-F5344CB8AC3E}">
        <p14:creationId xmlns:p14="http://schemas.microsoft.com/office/powerpoint/2010/main" val="1263570518"/>
      </p:ext>
    </p:extLst>
  </p:cSld>
  <p:clrMapOvr>
    <a:masterClrMapping/>
  </p:clrMapOvr>
</p:sld>
</file>

<file path=ppt/theme/theme1.xml><?xml version="1.0" encoding="utf-8"?>
<a:theme xmlns:a="http://schemas.openxmlformats.org/drawingml/2006/main" name="Title Slides">
  <a:themeElements>
    <a:clrScheme name="EirGrid Colour Palette">
      <a:dk1>
        <a:srgbClr val="000000"/>
      </a:dk1>
      <a:lt1>
        <a:srgbClr val="FFFFFF"/>
      </a:lt1>
      <a:dk2>
        <a:srgbClr val="006768"/>
      </a:dk2>
      <a:lt2>
        <a:srgbClr val="00A88E"/>
      </a:lt2>
      <a:accent1>
        <a:srgbClr val="00A78E"/>
      </a:accent1>
      <a:accent2>
        <a:srgbClr val="006668"/>
      </a:accent2>
      <a:accent3>
        <a:srgbClr val="4189C8"/>
      </a:accent3>
      <a:accent4>
        <a:srgbClr val="A79966"/>
      </a:accent4>
      <a:accent5>
        <a:srgbClr val="FB6187"/>
      </a:accent5>
      <a:accent6>
        <a:srgbClr val="C6A1DC"/>
      </a:accent6>
      <a:hlink>
        <a:srgbClr val="A89966"/>
      </a:hlink>
      <a:folHlink>
        <a:srgbClr val="4189C8"/>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13779BFB-F7DD-40E2-A2D7-991A16423483}"/>
    </a:ext>
  </a:extLst>
</a:theme>
</file>

<file path=ppt/theme/theme2.xml><?xml version="1.0" encoding="utf-8"?>
<a:theme xmlns:a="http://schemas.openxmlformats.org/drawingml/2006/main" name="Full Image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51124D89-B2F6-4E5C-8B72-35B06295F0DF}"/>
    </a:ext>
  </a:extLst>
</a:theme>
</file>

<file path=ppt/theme/theme3.xml><?xml version="1.0" encoding="utf-8"?>
<a:theme xmlns:a="http://schemas.openxmlformats.org/drawingml/2006/main" name="Solid Colour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6BD96673-9FA8-4CE5-8259-87896A1BF483}"/>
    </a:ext>
  </a:extLst>
</a:theme>
</file>

<file path=ppt/theme/theme4.xml><?xml version="1.0" encoding="utf-8"?>
<a:theme xmlns:a="http://schemas.openxmlformats.org/drawingml/2006/main" name="Content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B5DA616A-811C-4BE4-9B78-A5D34E8E3CF4}"/>
    </a:ext>
  </a:extLst>
</a:theme>
</file>

<file path=ppt/theme/theme5.xml><?xml version="1.0" encoding="utf-8"?>
<a:theme xmlns:a="http://schemas.openxmlformats.org/drawingml/2006/main" name="Solid Colour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C3A3145C-5DA4-494D-BCA0-7BE1858DCEA1}"/>
    </a:ext>
  </a:extLst>
</a:theme>
</file>

<file path=ppt/theme/theme6.xml><?xml version="1.0" encoding="utf-8"?>
<a:theme xmlns:a="http://schemas.openxmlformats.org/drawingml/2006/main" name="No Brandmark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F6C801BF-CB96-47BF-B4D1-992F1B9B58BC}"/>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opic xmlns="9ca325c0-532a-4d87-af68-9e27cd3c6494">SCUs</Topic>
    <MPID xmlns="9ca325c0-532a-4d87-af68-9e27cd3c6494">319</MPID>
    <GCRPDate xmlns="9ca325c0-532a-4d87-af68-9e27cd3c6494">2024-12-04T00:00:00+00:00</GCRPDate>
    <GridCodeVersion xmlns="9ca325c0-532a-4d87-af68-9e27cd3c6494">14.2</GridCodeVersion>
    <DocumentType xmlns="9ca325c0-532a-4d87-af68-9e27cd3c6494">Background</DocumentType>
    <PIDNo_x002e_ xmlns="9ca325c0-532a-4d87-af68-9e27cd3c6494" xsi:nil="true"/>
    <MPIDNo_x002e_ xmlns="9ca325c0-532a-4d87-af68-9e27cd3c6494">3</MPIDNo_x002e_>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D0253985857E34FA66156A30D5A6865" ma:contentTypeVersion="13" ma:contentTypeDescription="Create a new document." ma:contentTypeScope="" ma:versionID="d4e87ccfc2c83d20a8e2484350d86cf7">
  <xsd:schema xmlns:xsd="http://www.w3.org/2001/XMLSchema" xmlns:xs="http://www.w3.org/2001/XMLSchema" xmlns:p="http://schemas.microsoft.com/office/2006/metadata/properties" xmlns:ns2="9ca325c0-532a-4d87-af68-9e27cd3c6494" targetNamespace="http://schemas.microsoft.com/office/2006/metadata/properties" ma:root="true" ma:fieldsID="6d681fae2377260788972b6fde167aa3" ns2:_="">
    <xsd:import namespace="9ca325c0-532a-4d87-af68-9e27cd3c6494"/>
    <xsd:element name="properties">
      <xsd:complexType>
        <xsd:sequence>
          <xsd:element name="documentManagement">
            <xsd:complexType>
              <xsd:all>
                <xsd:element ref="ns2:MPID" minOccurs="0"/>
                <xsd:element ref="ns2:Topic" minOccurs="0"/>
                <xsd:element ref="ns2:DocumentType"/>
                <xsd:element ref="ns2:GCRPDate" minOccurs="0"/>
                <xsd:element ref="ns2:GridCodeVersion" minOccurs="0"/>
                <xsd:element ref="ns2:MediaServiceMetadata" minOccurs="0"/>
                <xsd:element ref="ns2:MediaServiceFastMetadata" minOccurs="0"/>
                <xsd:element ref="ns2:MediaServiceSearchProperties" minOccurs="0"/>
                <xsd:element ref="ns2:PIDNo_x002e_" minOccurs="0"/>
                <xsd:element ref="ns2:MPIDNo_x002e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a325c0-532a-4d87-af68-9e27cd3c6494" elementFormDefault="qualified">
    <xsd:import namespace="http://schemas.microsoft.com/office/2006/documentManagement/types"/>
    <xsd:import namespace="http://schemas.microsoft.com/office/infopath/2007/PartnerControls"/>
    <xsd:element name="MPID" ma:index="1" nillable="true" ma:displayName="MPID" ma:format="Dropdown" ma:internalName="MPID" ma:percentage="FALSE">
      <xsd:simpleType>
        <xsd:restriction base="dms:Number"/>
      </xsd:simpleType>
    </xsd:element>
    <xsd:element name="Topic" ma:index="2" nillable="true" ma:displayName="Topic" ma:description="Brief Description/Name of the Modification Topic." ma:format="Dropdown" ma:internalName="Topic">
      <xsd:simpleType>
        <xsd:restriction base="dms:Text">
          <xsd:maxLength value="255"/>
        </xsd:restriction>
      </xsd:simpleType>
    </xsd:element>
    <xsd:element name="DocumentType" ma:index="3" ma:displayName="Document Type" ma:description="What type of document is being uploaded to this Document Library." ma:format="Dropdown" ma:internalName="DocumentType">
      <xsd:simpleType>
        <xsd:restriction base="dms:Choice">
          <xsd:enumeration value="Proposal Draft"/>
          <xsd:enumeration value="Proposal Final"/>
          <xsd:enumeration value="Recommendation Draft"/>
          <xsd:enumeration value="Recommendation Final"/>
          <xsd:enumeration value="CRU Decision Approved"/>
          <xsd:enumeration value="CRU Decision Not Approved"/>
          <xsd:enumeration value="Redline Changes"/>
          <xsd:enumeration value="Greenline Changes"/>
          <xsd:enumeration value="Locations"/>
          <xsd:enumeration value="Background"/>
          <xsd:enumeration value="Other"/>
        </xsd:restriction>
      </xsd:simpleType>
    </xsd:element>
    <xsd:element name="GCRPDate" ma:index="5" nillable="true" ma:displayName="GCRP Date" ma:description="GCRP date the modification is being proposed." ma:format="DateOnly" ma:internalName="GCRPDate">
      <xsd:simpleType>
        <xsd:restriction base="dms:DateTime"/>
      </xsd:simpleType>
    </xsd:element>
    <xsd:element name="GridCodeVersion" ma:index="6" nillable="true" ma:displayName="Grid Code Version" ma:decimals="1" ma:description="The version of the Grid Code that the modification is incorporated into." ma:format="Dropdown" ma:internalName="GridCodeVersion" ma:percentage="FALSE">
      <xsd:simpleType>
        <xsd:restriction base="dms:Number"/>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PIDNo_x002e_" ma:index="16" nillable="true" ma:displayName="PID No." ma:description="The associated Project ID" ma:format="Dropdown" ma:list="6bca4471-ec80-491a-bf64-d63172cfd1f4" ma:internalName="PIDNo_x002e_" ma:showField="PID">
      <xsd:simpleType>
        <xsd:restriction base="dms:Lookup"/>
      </xsd:simpleType>
    </xsd:element>
    <xsd:element name="MPIDNo_x002e_" ma:index="17" nillable="true" ma:displayName="MPID No." ma:format="Dropdown" ma:list="5764e304-1d06-4339-853f-e7a42862ba10" ma:internalName="MPIDNo_x002e_" ma:showField="MPID">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FAF4B7-51FB-4E58-BDC2-45A974C6226E}"/>
</file>

<file path=customXml/itemProps2.xml><?xml version="1.0" encoding="utf-8"?>
<ds:datastoreItem xmlns:ds="http://schemas.openxmlformats.org/officeDocument/2006/customXml" ds:itemID="{13CF8405-C660-4398-A96E-56DE030C8EDB}">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3cada6dc-2705-46ed-bab2-0b2cd6d935ca"/>
    <ds:schemaRef ds:uri="http://schemas.microsoft.com/office/2006/metadata/properties"/>
    <ds:schemaRef ds:uri="http://purl.org/dc/terms/"/>
    <ds:schemaRef ds:uri="1cd80503-a705-47e2-9fc3-7a26a7d93d35"/>
    <ds:schemaRef ds:uri="http://www.w3.org/XML/1998/namespace"/>
    <ds:schemaRef ds:uri="http://purl.org/dc/dcmitype/"/>
    <ds:schemaRef ds:uri="7038a6e8-2202-417a-81ce-df81f5319825"/>
  </ds:schemaRefs>
</ds:datastoreItem>
</file>

<file path=customXml/itemProps3.xml><?xml version="1.0" encoding="utf-8"?>
<ds:datastoreItem xmlns:ds="http://schemas.openxmlformats.org/officeDocument/2006/customXml" ds:itemID="{D92FB444-01FA-4403-9F28-287E8F0FD7AA}"/>
</file>

<file path=docMetadata/LabelInfo.xml><?xml version="1.0" encoding="utf-8"?>
<clbl:labelList xmlns:clbl="http://schemas.microsoft.com/office/2020/mipLabelMetadata">
  <clbl:label id="{4c99bc9a-9772-4b7e-bcf5-e39ce86bfb30}" enabled="1" method="Standard" siteId="{c1528ebb-73e5-4ac2-9d93-677ac4834cc5}" contentBits="0" removed="0"/>
</clbl:labelList>
</file>

<file path=docProps/app.xml><?xml version="1.0" encoding="utf-8"?>
<Properties xmlns="http://schemas.openxmlformats.org/officeDocument/2006/extended-properties" xmlns:vt="http://schemas.openxmlformats.org/officeDocument/2006/docPropsVTypes">
  <Template>JGCRP Meeting 10May2023</Template>
  <TotalTime>2377</TotalTime>
  <Words>1645</Words>
  <Application>Microsoft Office PowerPoint</Application>
  <PresentationFormat>Widescreen</PresentationFormat>
  <Paragraphs>172</Paragraphs>
  <Slides>21</Slides>
  <Notes>3</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21</vt:i4>
      </vt:variant>
    </vt:vector>
  </HeadingPairs>
  <TitlesOfParts>
    <vt:vector size="34" baseType="lpstr">
      <vt:lpstr>Aptos</vt:lpstr>
      <vt:lpstr>Arial</vt:lpstr>
      <vt:lpstr>Calibri</vt:lpstr>
      <vt:lpstr>Courier New</vt:lpstr>
      <vt:lpstr>Times New Roman</vt:lpstr>
      <vt:lpstr>Trebuchet MS</vt:lpstr>
      <vt:lpstr>Wingdings</vt:lpstr>
      <vt:lpstr>Title Slides</vt:lpstr>
      <vt:lpstr>Full Image Section Break</vt:lpstr>
      <vt:lpstr>Solid Colour Section Break</vt:lpstr>
      <vt:lpstr>Content Slides</vt:lpstr>
      <vt:lpstr>Solid Colour Slides</vt:lpstr>
      <vt:lpstr>No Brandmark Slides</vt:lpstr>
      <vt:lpstr>JGCRP Meeting</vt:lpstr>
      <vt:lpstr>Agenda</vt:lpstr>
      <vt:lpstr>1. Introduction: 10 minutes</vt:lpstr>
      <vt:lpstr>MPID319 and SPID_07_2024 Incorporation of Synchronous Condenser Units</vt:lpstr>
      <vt:lpstr>Purpose of Proposed Modification</vt:lpstr>
      <vt:lpstr>Background</vt:lpstr>
      <vt:lpstr>New User Type</vt:lpstr>
      <vt:lpstr>Key Inclusions</vt:lpstr>
      <vt:lpstr>Key Changes since discussion item</vt:lpstr>
      <vt:lpstr>Additional Change since circulation</vt:lpstr>
      <vt:lpstr>Additional change since circulation</vt:lpstr>
      <vt:lpstr>Additional Change since circulation</vt:lpstr>
      <vt:lpstr>PowerPoint Presentation</vt:lpstr>
      <vt:lpstr>Fault Ride-Through Requirements for Demand Facilities</vt:lpstr>
      <vt:lpstr>Fault Ride-Through Requirements for Demand Facilities</vt:lpstr>
      <vt:lpstr>Further Consideration for Grid Code Amendments</vt:lpstr>
      <vt:lpstr>Further Consideration for Grid Code Amendments</vt:lpstr>
      <vt:lpstr>Next Steps</vt:lpstr>
      <vt:lpstr>Open Discussion</vt:lpstr>
      <vt:lpstr>4. Updates: 10 minutes</vt:lpstr>
      <vt:lpstr>AOB</vt:lpstr>
    </vt:vector>
  </TitlesOfParts>
  <Company>Eirgrid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JGCRP Meeting December 2024</dc:title>
  <dc:creator>Chawke, Arlene</dc:creator>
  <cp:lastModifiedBy>Dunne, Melissa</cp:lastModifiedBy>
  <cp:revision>20</cp:revision>
  <dcterms:created xsi:type="dcterms:W3CDTF">2023-04-28T10:22:22Z</dcterms:created>
  <dcterms:modified xsi:type="dcterms:W3CDTF">2025-07-07T15:12:41Z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0x0101001D0253985857E34FA66156A30D5A6865</vt:lpwstr>
  </property>
  <property fmtid="{D5CDD505-2E9C-101B-9397-08002B2CF9AE}" pid="3" name="File Category">
    <vt:lpwstr/>
  </property>
  <property fmtid="{D5CDD505-2E9C-101B-9397-08002B2CF9AE}" pid="4" name="MSIP_Label_4c99bc9a-9772-4b7e-bcf5-e39ce86bfb30_Enabled">
    <vt:lpwstr>true</vt:lpwstr>
  </property>
  <property fmtid="{D5CDD505-2E9C-101B-9397-08002B2CF9AE}" pid="5" name="MSIP_Label_4c99bc9a-9772-4b7e-bcf5-e39ce86bfb30_SetDate">
    <vt:lpwstr>2023-04-28T10:33:47Z</vt:lpwstr>
  </property>
  <property fmtid="{D5CDD505-2E9C-101B-9397-08002B2CF9AE}" pid="6" name="MSIP_Label_4c99bc9a-9772-4b7e-bcf5-e39ce86bfb30_Method">
    <vt:lpwstr>Standard</vt:lpwstr>
  </property>
  <property fmtid="{D5CDD505-2E9C-101B-9397-08002B2CF9AE}" pid="7" name="MSIP_Label_4c99bc9a-9772-4b7e-bcf5-e39ce86bfb30_Name">
    <vt:lpwstr>Internal</vt:lpwstr>
  </property>
  <property fmtid="{D5CDD505-2E9C-101B-9397-08002B2CF9AE}" pid="8" name="MSIP_Label_4c99bc9a-9772-4b7e-bcf5-e39ce86bfb30_SiteId">
    <vt:lpwstr>c1528ebb-73e5-4ac2-9d93-677ac4834cc5</vt:lpwstr>
  </property>
  <property fmtid="{D5CDD505-2E9C-101B-9397-08002B2CF9AE}" pid="9" name="MSIP_Label_4c99bc9a-9772-4b7e-bcf5-e39ce86bfb30_ActionId">
    <vt:lpwstr>eaac29bf-c7f4-4e18-982f-6bd915e39218</vt:lpwstr>
  </property>
  <property fmtid="{D5CDD505-2E9C-101B-9397-08002B2CF9AE}" pid="10" name="MSIP_Label_4c99bc9a-9772-4b7e-bcf5-e39ce86bfb30_ContentBits">
    <vt:lpwstr>0</vt:lpwstr>
  </property>
  <property fmtid="{D5CDD505-2E9C-101B-9397-08002B2CF9AE}" pid="11" name="SONI Chairperson">
    <vt:lpwstr/>
  </property>
  <property fmtid="{D5CDD505-2E9C-101B-9397-08002B2CF9AE}" pid="12" name="Current Document">
    <vt:lpwstr/>
  </property>
  <property fmtid="{D5CDD505-2E9C-101B-9397-08002B2CF9AE}" pid="13" name="EirGrid Chairperson">
    <vt:lpwstr/>
  </property>
  <property fmtid="{D5CDD505-2E9C-101B-9397-08002B2CF9AE}" pid="14" name="No. of Attendees">
    <vt:lpwstr/>
  </property>
  <property fmtid="{D5CDD505-2E9C-101B-9397-08002B2CF9AE}" pid="15" name="Meeting No.">
    <vt:lpwstr/>
  </property>
  <property fmtid="{D5CDD505-2E9C-101B-9397-08002B2CF9AE}" pid="16" name="Unit">
    <vt:lpwstr/>
  </property>
  <property fmtid="{D5CDD505-2E9C-101B-9397-08002B2CF9AE}" pid="17" name="JGCRP Chairperson">
    <vt:lpwstr/>
  </property>
  <property fmtid="{D5CDD505-2E9C-101B-9397-08002B2CF9AE}" pid="18" name="3/4 Letter code">
    <vt:lpwstr/>
  </property>
  <property fmtid="{D5CDD505-2E9C-101B-9397-08002B2CF9AE}" pid="19" name="Hotel Confirmed">
    <vt:lpwstr/>
  </property>
  <property fmtid="{D5CDD505-2E9C-101B-9397-08002B2CF9AE}" pid="20" name="Connection">
    <vt:lpwstr/>
  </property>
  <property fmtid="{D5CDD505-2E9C-101B-9397-08002B2CF9AE}" pid="21" name="County">
    <vt:lpwstr/>
  </property>
  <property fmtid="{D5CDD505-2E9C-101B-9397-08002B2CF9AE}" pid="22" name="Location">
    <vt:lpwstr/>
  </property>
  <property fmtid="{D5CDD505-2E9C-101B-9397-08002B2CF9AE}" pid="23" name="List of Attendees">
    <vt:lpwstr/>
  </property>
  <property fmtid="{D5CDD505-2E9C-101B-9397-08002B2CF9AE}" pid="24" name="Company">
    <vt:lpwstr/>
  </property>
  <property fmtid="{D5CDD505-2E9C-101B-9397-08002B2CF9AE}" pid="25" name="PO approved Date">
    <vt:lpwstr/>
  </property>
</Properties>
</file>